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4" r:id="rId1"/>
  </p:sldMasterIdLst>
  <p:notesMasterIdLst>
    <p:notesMasterId r:id="rId75"/>
  </p:notesMasterIdLst>
  <p:sldIdLst>
    <p:sldId id="256" r:id="rId2"/>
    <p:sldId id="314" r:id="rId3"/>
    <p:sldId id="257" r:id="rId4"/>
    <p:sldId id="348" r:id="rId5"/>
    <p:sldId id="349" r:id="rId6"/>
    <p:sldId id="258" r:id="rId7"/>
    <p:sldId id="351" r:id="rId8"/>
    <p:sldId id="352" r:id="rId9"/>
    <p:sldId id="277" r:id="rId10"/>
    <p:sldId id="259" r:id="rId11"/>
    <p:sldId id="335" r:id="rId12"/>
    <p:sldId id="353" r:id="rId13"/>
    <p:sldId id="279" r:id="rId14"/>
    <p:sldId id="337" r:id="rId15"/>
    <p:sldId id="338" r:id="rId16"/>
    <p:sldId id="280" r:id="rId17"/>
    <p:sldId id="260" r:id="rId18"/>
    <p:sldId id="283" r:id="rId19"/>
    <p:sldId id="294" r:id="rId20"/>
    <p:sldId id="284" r:id="rId21"/>
    <p:sldId id="295" r:id="rId22"/>
    <p:sldId id="285" r:id="rId23"/>
    <p:sldId id="296" r:id="rId24"/>
    <p:sldId id="286" r:id="rId25"/>
    <p:sldId id="297" r:id="rId26"/>
    <p:sldId id="287" r:id="rId27"/>
    <p:sldId id="298" r:id="rId28"/>
    <p:sldId id="288" r:id="rId29"/>
    <p:sldId id="299" r:id="rId30"/>
    <p:sldId id="289" r:id="rId31"/>
    <p:sldId id="290" r:id="rId32"/>
    <p:sldId id="300" r:id="rId33"/>
    <p:sldId id="282" r:id="rId34"/>
    <p:sldId id="354" r:id="rId35"/>
    <p:sldId id="355" r:id="rId36"/>
    <p:sldId id="302" r:id="rId37"/>
    <p:sldId id="261" r:id="rId38"/>
    <p:sldId id="303" r:id="rId39"/>
    <p:sldId id="304" r:id="rId40"/>
    <p:sldId id="346" r:id="rId41"/>
    <p:sldId id="347" r:id="rId42"/>
    <p:sldId id="262" r:id="rId43"/>
    <p:sldId id="305" r:id="rId44"/>
    <p:sldId id="311" r:id="rId45"/>
    <p:sldId id="310" r:id="rId46"/>
    <p:sldId id="312" r:id="rId47"/>
    <p:sldId id="308" r:id="rId48"/>
    <p:sldId id="313" r:id="rId49"/>
    <p:sldId id="315" r:id="rId50"/>
    <p:sldId id="339" r:id="rId51"/>
    <p:sldId id="340" r:id="rId52"/>
    <p:sldId id="344" r:id="rId53"/>
    <p:sldId id="356" r:id="rId54"/>
    <p:sldId id="357" r:id="rId55"/>
    <p:sldId id="341" r:id="rId56"/>
    <p:sldId id="343" r:id="rId57"/>
    <p:sldId id="358" r:id="rId58"/>
    <p:sldId id="263" r:id="rId59"/>
    <p:sldId id="319" r:id="rId60"/>
    <p:sldId id="320" r:id="rId61"/>
    <p:sldId id="318" r:id="rId62"/>
    <p:sldId id="359" r:id="rId63"/>
    <p:sldId id="264" r:id="rId64"/>
    <p:sldId id="324" r:id="rId65"/>
    <p:sldId id="322" r:id="rId66"/>
    <p:sldId id="326" r:id="rId67"/>
    <p:sldId id="329" r:id="rId68"/>
    <p:sldId id="361" r:id="rId69"/>
    <p:sldId id="328" r:id="rId70"/>
    <p:sldId id="332" r:id="rId71"/>
    <p:sldId id="331" r:id="rId72"/>
    <p:sldId id="330" r:id="rId73"/>
    <p:sldId id="334" r:id="rId74"/>
  </p:sldIdLst>
  <p:sldSz cx="9144000" cy="6858000" type="screen4x3"/>
  <p:notesSz cx="10691813" cy="7559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4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302219-F1B2-48CD-85E8-41261161BC64}" v="14" dt="2023-10-10T11:58:47.376"/>
  </p1510:revLst>
</p1510:revInfo>
</file>

<file path=ppt/tableStyles.xml><?xml version="1.0" encoding="utf-8"?>
<a:tblStyleLst xmlns:a="http://schemas.openxmlformats.org/drawingml/2006/main" def="{5C22544A-7EE6-4342-B048-85BDC9FD1C3A}">
  <a:tblStyle styleId="{5C22544A-7EE6-4342-B048-85BDC9FD1C3A}" styleName="2. tarteko estiloa - 1. aldaera">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5"/>
    <p:restoredTop sz="94612"/>
  </p:normalViewPr>
  <p:slideViewPr>
    <p:cSldViewPr>
      <p:cViewPr varScale="1">
        <p:scale>
          <a:sx n="68" d="100"/>
          <a:sy n="68" d="100"/>
        </p:scale>
        <p:origin x="69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oni Inza Labayen" userId="e1949927-3897-4831-84dc-318e2a669266" providerId="ADAL" clId="{DB302219-F1B2-48CD-85E8-41261161BC64}"/>
    <pc:docChg chg="undo redo custSel addSld delSld modSld sldOrd">
      <pc:chgData name="Andoni Inza Labayen" userId="e1949927-3897-4831-84dc-318e2a669266" providerId="ADAL" clId="{DB302219-F1B2-48CD-85E8-41261161BC64}" dt="2023-10-10T12:03:57.750" v="2766" actId="1076"/>
      <pc:docMkLst>
        <pc:docMk/>
      </pc:docMkLst>
      <pc:sldChg chg="addSp modSp mod">
        <pc:chgData name="Andoni Inza Labayen" userId="e1949927-3897-4831-84dc-318e2a669266" providerId="ADAL" clId="{DB302219-F1B2-48CD-85E8-41261161BC64}" dt="2023-10-04T15:05:10.565" v="1351" actId="1076"/>
        <pc:sldMkLst>
          <pc:docMk/>
          <pc:sldMk cId="3133051528" sldId="258"/>
        </pc:sldMkLst>
        <pc:spChg chg="mod">
          <ac:chgData name="Andoni Inza Labayen" userId="e1949927-3897-4831-84dc-318e2a669266" providerId="ADAL" clId="{DB302219-F1B2-48CD-85E8-41261161BC64}" dt="2023-10-04T15:04:10.810" v="1349" actId="20577"/>
          <ac:spMkLst>
            <pc:docMk/>
            <pc:sldMk cId="3133051528" sldId="258"/>
            <ac:spMk id="3" creationId="{2A79128C-63EB-EFB3-0303-709BB08ADE1B}"/>
          </ac:spMkLst>
        </pc:spChg>
        <pc:graphicFrameChg chg="add mod modGraphic">
          <ac:chgData name="Andoni Inza Labayen" userId="e1949927-3897-4831-84dc-318e2a669266" providerId="ADAL" clId="{DB302219-F1B2-48CD-85E8-41261161BC64}" dt="2023-10-04T15:05:10.565" v="1351" actId="1076"/>
          <ac:graphicFrameMkLst>
            <pc:docMk/>
            <pc:sldMk cId="3133051528" sldId="258"/>
            <ac:graphicFrameMk id="4" creationId="{F212FB57-B621-72B2-3686-19C767AC0426}"/>
          </ac:graphicFrameMkLst>
        </pc:graphicFrameChg>
      </pc:sldChg>
      <pc:sldChg chg="addSp modSp mod">
        <pc:chgData name="Andoni Inza Labayen" userId="e1949927-3897-4831-84dc-318e2a669266" providerId="ADAL" clId="{DB302219-F1B2-48CD-85E8-41261161BC64}" dt="2023-10-05T10:47:47.572" v="1811" actId="1076"/>
        <pc:sldMkLst>
          <pc:docMk/>
          <pc:sldMk cId="3092257177" sldId="279"/>
        </pc:sldMkLst>
        <pc:spChg chg="mod">
          <ac:chgData name="Andoni Inza Labayen" userId="e1949927-3897-4831-84dc-318e2a669266" providerId="ADAL" clId="{DB302219-F1B2-48CD-85E8-41261161BC64}" dt="2023-10-05T10:47:11.069" v="1800" actId="27636"/>
          <ac:spMkLst>
            <pc:docMk/>
            <pc:sldMk cId="3092257177" sldId="279"/>
            <ac:spMk id="3" creationId="{2A79128C-63EB-EFB3-0303-709BB08ADE1B}"/>
          </ac:spMkLst>
        </pc:spChg>
        <pc:spChg chg="add mod">
          <ac:chgData name="Andoni Inza Labayen" userId="e1949927-3897-4831-84dc-318e2a669266" providerId="ADAL" clId="{DB302219-F1B2-48CD-85E8-41261161BC64}" dt="2023-10-05T10:47:47.572" v="1811" actId="1076"/>
          <ac:spMkLst>
            <pc:docMk/>
            <pc:sldMk cId="3092257177" sldId="279"/>
            <ac:spMk id="7" creationId="{6E5A3A96-3220-AF4D-9634-37734895B495}"/>
          </ac:spMkLst>
        </pc:spChg>
        <pc:picChg chg="add mod">
          <ac:chgData name="Andoni Inza Labayen" userId="e1949927-3897-4831-84dc-318e2a669266" providerId="ADAL" clId="{DB302219-F1B2-48CD-85E8-41261161BC64}" dt="2023-10-04T15:34:24.881" v="1788" actId="1076"/>
          <ac:picMkLst>
            <pc:docMk/>
            <pc:sldMk cId="3092257177" sldId="279"/>
            <ac:picMk id="4" creationId="{C039FB25-FA88-177A-E1C3-1BD5854DC333}"/>
          </ac:picMkLst>
        </pc:picChg>
        <pc:picChg chg="add mod modCrop">
          <ac:chgData name="Andoni Inza Labayen" userId="e1949927-3897-4831-84dc-318e2a669266" providerId="ADAL" clId="{DB302219-F1B2-48CD-85E8-41261161BC64}" dt="2023-10-05T10:47:23.532" v="1802" actId="732"/>
          <ac:picMkLst>
            <pc:docMk/>
            <pc:sldMk cId="3092257177" sldId="279"/>
            <ac:picMk id="6" creationId="{09D96EB8-BD93-A78C-0082-A6CDC59565F8}"/>
          </ac:picMkLst>
        </pc:picChg>
      </pc:sldChg>
      <pc:sldChg chg="modSp mod">
        <pc:chgData name="Andoni Inza Labayen" userId="e1949927-3897-4831-84dc-318e2a669266" providerId="ADAL" clId="{DB302219-F1B2-48CD-85E8-41261161BC64}" dt="2023-10-05T10:55:25.923" v="1955" actId="1076"/>
        <pc:sldMkLst>
          <pc:docMk/>
          <pc:sldMk cId="3480582586" sldId="280"/>
        </pc:sldMkLst>
        <pc:spChg chg="mod">
          <ac:chgData name="Andoni Inza Labayen" userId="e1949927-3897-4831-84dc-318e2a669266" providerId="ADAL" clId="{DB302219-F1B2-48CD-85E8-41261161BC64}" dt="2023-10-05T10:55:19.468" v="1953" actId="27636"/>
          <ac:spMkLst>
            <pc:docMk/>
            <pc:sldMk cId="3480582586" sldId="280"/>
            <ac:spMk id="3" creationId="{2A79128C-63EB-EFB3-0303-709BB08ADE1B}"/>
          </ac:spMkLst>
        </pc:spChg>
        <pc:picChg chg="mod">
          <ac:chgData name="Andoni Inza Labayen" userId="e1949927-3897-4831-84dc-318e2a669266" providerId="ADAL" clId="{DB302219-F1B2-48CD-85E8-41261161BC64}" dt="2023-10-05T10:55:23.732" v="1954" actId="1076"/>
          <ac:picMkLst>
            <pc:docMk/>
            <pc:sldMk cId="3480582586" sldId="280"/>
            <ac:picMk id="4" creationId="{DFF4597B-1779-33ED-C2B5-A30B2446AB11}"/>
          </ac:picMkLst>
        </pc:picChg>
        <pc:picChg chg="mod">
          <ac:chgData name="Andoni Inza Labayen" userId="e1949927-3897-4831-84dc-318e2a669266" providerId="ADAL" clId="{DB302219-F1B2-48CD-85E8-41261161BC64}" dt="2023-10-05T10:55:25.923" v="1955" actId="1076"/>
          <ac:picMkLst>
            <pc:docMk/>
            <pc:sldMk cId="3480582586" sldId="280"/>
            <ac:picMk id="5" creationId="{7555D2DB-DFB0-52E7-D4F3-0027E7A02E30}"/>
          </ac:picMkLst>
        </pc:picChg>
      </pc:sldChg>
      <pc:sldChg chg="ord">
        <pc:chgData name="Andoni Inza Labayen" userId="e1949927-3897-4831-84dc-318e2a669266" providerId="ADAL" clId="{DB302219-F1B2-48CD-85E8-41261161BC64}" dt="2023-10-10T08:56:16.542" v="2655"/>
        <pc:sldMkLst>
          <pc:docMk/>
          <pc:sldMk cId="940960722" sldId="315"/>
        </pc:sldMkLst>
      </pc:sldChg>
      <pc:sldChg chg="addSp modSp mod">
        <pc:chgData name="Andoni Inza Labayen" userId="e1949927-3897-4831-84dc-318e2a669266" providerId="ADAL" clId="{DB302219-F1B2-48CD-85E8-41261161BC64}" dt="2023-10-10T10:48:54.905" v="2697" actId="1076"/>
        <pc:sldMkLst>
          <pc:docMk/>
          <pc:sldMk cId="1075957987" sldId="318"/>
        </pc:sldMkLst>
        <pc:spChg chg="add mod">
          <ac:chgData name="Andoni Inza Labayen" userId="e1949927-3897-4831-84dc-318e2a669266" providerId="ADAL" clId="{DB302219-F1B2-48CD-85E8-41261161BC64}" dt="2023-10-10T10:48:16.687" v="2671" actId="1582"/>
          <ac:spMkLst>
            <pc:docMk/>
            <pc:sldMk cId="1075957987" sldId="318"/>
            <ac:spMk id="2" creationId="{4D01DE97-621D-2149-629F-2AC47F5CAD0E}"/>
          </ac:spMkLst>
        </pc:spChg>
        <pc:spChg chg="add mod">
          <ac:chgData name="Andoni Inza Labayen" userId="e1949927-3897-4831-84dc-318e2a669266" providerId="ADAL" clId="{DB302219-F1B2-48CD-85E8-41261161BC64}" dt="2023-10-10T10:48:54.905" v="2697" actId="1076"/>
          <ac:spMkLst>
            <pc:docMk/>
            <pc:sldMk cId="1075957987" sldId="318"/>
            <ac:spMk id="3" creationId="{C22228FA-0F09-0440-6086-F82F3A5C63A2}"/>
          </ac:spMkLst>
        </pc:spChg>
      </pc:sldChg>
      <pc:sldChg chg="addSp delSp modSp mod setBg setClrOvrMap">
        <pc:chgData name="Andoni Inza Labayen" userId="e1949927-3897-4831-84dc-318e2a669266" providerId="ADAL" clId="{DB302219-F1B2-48CD-85E8-41261161BC64}" dt="2023-10-10T12:02:23.741" v="2752"/>
        <pc:sldMkLst>
          <pc:docMk/>
          <pc:sldMk cId="2422099058" sldId="329"/>
        </pc:sldMkLst>
        <pc:spChg chg="mod ord">
          <ac:chgData name="Andoni Inza Labayen" userId="e1949927-3897-4831-84dc-318e2a669266" providerId="ADAL" clId="{DB302219-F1B2-48CD-85E8-41261161BC64}" dt="2023-10-10T11:58:26.216" v="2746" actId="1076"/>
          <ac:spMkLst>
            <pc:docMk/>
            <pc:sldMk cId="2422099058" sldId="329"/>
            <ac:spMk id="2" creationId="{292F0FFD-C625-C1D2-BB06-E90FECDBCB6B}"/>
          </ac:spMkLst>
        </pc:spChg>
        <pc:spChg chg="add del mod">
          <ac:chgData name="Andoni Inza Labayen" userId="e1949927-3897-4831-84dc-318e2a669266" providerId="ADAL" clId="{DB302219-F1B2-48CD-85E8-41261161BC64}" dt="2023-10-10T12:02:23.741" v="2752"/>
          <ac:spMkLst>
            <pc:docMk/>
            <pc:sldMk cId="2422099058" sldId="329"/>
            <ac:spMk id="6" creationId="{2483CD23-6EE1-71F6-97BF-39CD67DCE489}"/>
          </ac:spMkLst>
        </pc:spChg>
        <pc:spChg chg="add del">
          <ac:chgData name="Andoni Inza Labayen" userId="e1949927-3897-4831-84dc-318e2a669266" providerId="ADAL" clId="{DB302219-F1B2-48CD-85E8-41261161BC64}" dt="2023-10-10T11:56:50.072" v="2716" actId="26606"/>
          <ac:spMkLst>
            <pc:docMk/>
            <pc:sldMk cId="2422099058" sldId="329"/>
            <ac:spMk id="19" creationId="{589F2FE7-0776-45FC-BA50-B33FD5272DC7}"/>
          </ac:spMkLst>
        </pc:spChg>
        <pc:spChg chg="add del">
          <ac:chgData name="Andoni Inza Labayen" userId="e1949927-3897-4831-84dc-318e2a669266" providerId="ADAL" clId="{DB302219-F1B2-48CD-85E8-41261161BC64}" dt="2023-10-10T11:56:50.072" v="2716" actId="26606"/>
          <ac:spMkLst>
            <pc:docMk/>
            <pc:sldMk cId="2422099058" sldId="329"/>
            <ac:spMk id="21" creationId="{9E28EA0B-064B-42ED-AEB7-E2B518F58862}"/>
          </ac:spMkLst>
        </pc:spChg>
        <pc:spChg chg="add del">
          <ac:chgData name="Andoni Inza Labayen" userId="e1949927-3897-4831-84dc-318e2a669266" providerId="ADAL" clId="{DB302219-F1B2-48CD-85E8-41261161BC64}" dt="2023-10-10T11:56:50.072" v="2716" actId="26606"/>
          <ac:spMkLst>
            <pc:docMk/>
            <pc:sldMk cId="2422099058" sldId="329"/>
            <ac:spMk id="23" creationId="{181116F9-B2D8-434E-93A2-825F539ECE4B}"/>
          </ac:spMkLst>
        </pc:spChg>
        <pc:spChg chg="add del">
          <ac:chgData name="Andoni Inza Labayen" userId="e1949927-3897-4831-84dc-318e2a669266" providerId="ADAL" clId="{DB302219-F1B2-48CD-85E8-41261161BC64}" dt="2023-10-10T11:56:50.072" v="2716" actId="26606"/>
          <ac:spMkLst>
            <pc:docMk/>
            <pc:sldMk cId="2422099058" sldId="329"/>
            <ac:spMk id="25" creationId="{F0D5904A-E774-4246-92D2-BE5B19785AEC}"/>
          </ac:spMkLst>
        </pc:spChg>
        <pc:spChg chg="add del">
          <ac:chgData name="Andoni Inza Labayen" userId="e1949927-3897-4831-84dc-318e2a669266" providerId="ADAL" clId="{DB302219-F1B2-48CD-85E8-41261161BC64}" dt="2023-10-10T11:56:50.072" v="2716" actId="26606"/>
          <ac:spMkLst>
            <pc:docMk/>
            <pc:sldMk cId="2422099058" sldId="329"/>
            <ac:spMk id="27" creationId="{5DBE1A2A-A7C6-43CB-8083-8FAEC2AF8B1B}"/>
          </ac:spMkLst>
        </pc:spChg>
        <pc:spChg chg="add del">
          <ac:chgData name="Andoni Inza Labayen" userId="e1949927-3897-4831-84dc-318e2a669266" providerId="ADAL" clId="{DB302219-F1B2-48CD-85E8-41261161BC64}" dt="2023-10-10T11:56:50.072" v="2716" actId="26606"/>
          <ac:spMkLst>
            <pc:docMk/>
            <pc:sldMk cId="2422099058" sldId="329"/>
            <ac:spMk id="29" creationId="{B5E326A3-EB92-4BDA-9F77-45197E0CBE7E}"/>
          </ac:spMkLst>
        </pc:spChg>
        <pc:spChg chg="add del">
          <ac:chgData name="Andoni Inza Labayen" userId="e1949927-3897-4831-84dc-318e2a669266" providerId="ADAL" clId="{DB302219-F1B2-48CD-85E8-41261161BC64}" dt="2023-10-10T11:56:50.072" v="2716" actId="26606"/>
          <ac:spMkLst>
            <pc:docMk/>
            <pc:sldMk cId="2422099058" sldId="329"/>
            <ac:spMk id="31" creationId="{CAC996C7-7B84-4645-9AA1-6EA85EAB47D6}"/>
          </ac:spMkLst>
        </pc:spChg>
        <pc:spChg chg="add del">
          <ac:chgData name="Andoni Inza Labayen" userId="e1949927-3897-4831-84dc-318e2a669266" providerId="ADAL" clId="{DB302219-F1B2-48CD-85E8-41261161BC64}" dt="2023-10-10T11:56:50.072" v="2716" actId="26606"/>
          <ac:spMkLst>
            <pc:docMk/>
            <pc:sldMk cId="2422099058" sldId="329"/>
            <ac:spMk id="33" creationId="{32DC315B-5680-47D9-B827-34D012FB14B2}"/>
          </ac:spMkLst>
        </pc:spChg>
        <pc:spChg chg="add">
          <ac:chgData name="Andoni Inza Labayen" userId="e1949927-3897-4831-84dc-318e2a669266" providerId="ADAL" clId="{DB302219-F1B2-48CD-85E8-41261161BC64}" dt="2023-10-10T11:56:50.072" v="2716" actId="26606"/>
          <ac:spMkLst>
            <pc:docMk/>
            <pc:sldMk cId="2422099058" sldId="329"/>
            <ac:spMk id="37" creationId="{8813CE82-4287-411D-B8F5-A58090D4B4A6}"/>
          </ac:spMkLst>
        </pc:spChg>
        <pc:spChg chg="add">
          <ac:chgData name="Andoni Inza Labayen" userId="e1949927-3897-4831-84dc-318e2a669266" providerId="ADAL" clId="{DB302219-F1B2-48CD-85E8-41261161BC64}" dt="2023-10-10T11:56:50.072" v="2716" actId="26606"/>
          <ac:spMkLst>
            <pc:docMk/>
            <pc:sldMk cId="2422099058" sldId="329"/>
            <ac:spMk id="39" creationId="{C5805B62-836B-4F13-A8A3-9A7A777F1315}"/>
          </ac:spMkLst>
        </pc:spChg>
        <pc:spChg chg="add">
          <ac:chgData name="Andoni Inza Labayen" userId="e1949927-3897-4831-84dc-318e2a669266" providerId="ADAL" clId="{DB302219-F1B2-48CD-85E8-41261161BC64}" dt="2023-10-10T11:56:50.072" v="2716" actId="26606"/>
          <ac:spMkLst>
            <pc:docMk/>
            <pc:sldMk cId="2422099058" sldId="329"/>
            <ac:spMk id="41" creationId="{E350C9C4-B7EA-40F9-8843-F4A4DE8254E0}"/>
          </ac:spMkLst>
        </pc:spChg>
        <pc:spChg chg="add del">
          <ac:chgData name="Andoni Inza Labayen" userId="e1949927-3897-4831-84dc-318e2a669266" providerId="ADAL" clId="{DB302219-F1B2-48CD-85E8-41261161BC64}" dt="2023-10-10T11:56:39.566" v="2715" actId="26606"/>
          <ac:spMkLst>
            <pc:docMk/>
            <pc:sldMk cId="2422099058" sldId="329"/>
            <ac:spMk id="42" creationId="{8813CE82-4287-411D-B8F5-A58090D4B4A6}"/>
          </ac:spMkLst>
        </pc:spChg>
        <pc:spChg chg="add">
          <ac:chgData name="Andoni Inza Labayen" userId="e1949927-3897-4831-84dc-318e2a669266" providerId="ADAL" clId="{DB302219-F1B2-48CD-85E8-41261161BC64}" dt="2023-10-10T11:56:50.072" v="2716" actId="26606"/>
          <ac:spMkLst>
            <pc:docMk/>
            <pc:sldMk cId="2422099058" sldId="329"/>
            <ac:spMk id="43" creationId="{E88478B5-006E-4BCA-A7DA-DF072F7108C0}"/>
          </ac:spMkLst>
        </pc:spChg>
        <pc:spChg chg="add del">
          <ac:chgData name="Andoni Inza Labayen" userId="e1949927-3897-4831-84dc-318e2a669266" providerId="ADAL" clId="{DB302219-F1B2-48CD-85E8-41261161BC64}" dt="2023-10-10T11:56:39.566" v="2715" actId="26606"/>
          <ac:spMkLst>
            <pc:docMk/>
            <pc:sldMk cId="2422099058" sldId="329"/>
            <ac:spMk id="44" creationId="{C5805B62-836B-4F13-A8A3-9A7A777F1315}"/>
          </ac:spMkLst>
        </pc:spChg>
        <pc:spChg chg="add">
          <ac:chgData name="Andoni Inza Labayen" userId="e1949927-3897-4831-84dc-318e2a669266" providerId="ADAL" clId="{DB302219-F1B2-48CD-85E8-41261161BC64}" dt="2023-10-10T11:56:50.072" v="2716" actId="26606"/>
          <ac:spMkLst>
            <pc:docMk/>
            <pc:sldMk cId="2422099058" sldId="329"/>
            <ac:spMk id="45" creationId="{0DB4D67F-8650-405B-AB50-BDCC56407ADC}"/>
          </ac:spMkLst>
        </pc:spChg>
        <pc:spChg chg="add del">
          <ac:chgData name="Andoni Inza Labayen" userId="e1949927-3897-4831-84dc-318e2a669266" providerId="ADAL" clId="{DB302219-F1B2-48CD-85E8-41261161BC64}" dt="2023-10-10T11:56:39.566" v="2715" actId="26606"/>
          <ac:spMkLst>
            <pc:docMk/>
            <pc:sldMk cId="2422099058" sldId="329"/>
            <ac:spMk id="46" creationId="{E350C9C4-B7EA-40F9-8843-F4A4DE8254E0}"/>
          </ac:spMkLst>
        </pc:spChg>
        <pc:spChg chg="add">
          <ac:chgData name="Andoni Inza Labayen" userId="e1949927-3897-4831-84dc-318e2a669266" providerId="ADAL" clId="{DB302219-F1B2-48CD-85E8-41261161BC64}" dt="2023-10-10T11:56:50.072" v="2716" actId="26606"/>
          <ac:spMkLst>
            <pc:docMk/>
            <pc:sldMk cId="2422099058" sldId="329"/>
            <ac:spMk id="47" creationId="{689164D1-B734-4ACC-A493-0BE289A81CD4}"/>
          </ac:spMkLst>
        </pc:spChg>
        <pc:spChg chg="add del">
          <ac:chgData name="Andoni Inza Labayen" userId="e1949927-3897-4831-84dc-318e2a669266" providerId="ADAL" clId="{DB302219-F1B2-48CD-85E8-41261161BC64}" dt="2023-10-10T11:56:39.566" v="2715" actId="26606"/>
          <ac:spMkLst>
            <pc:docMk/>
            <pc:sldMk cId="2422099058" sldId="329"/>
            <ac:spMk id="48" creationId="{E88478B5-006E-4BCA-A7DA-DF072F7108C0}"/>
          </ac:spMkLst>
        </pc:spChg>
        <pc:spChg chg="add del">
          <ac:chgData name="Andoni Inza Labayen" userId="e1949927-3897-4831-84dc-318e2a669266" providerId="ADAL" clId="{DB302219-F1B2-48CD-85E8-41261161BC64}" dt="2023-10-10T11:56:39.566" v="2715" actId="26606"/>
          <ac:spMkLst>
            <pc:docMk/>
            <pc:sldMk cId="2422099058" sldId="329"/>
            <ac:spMk id="50" creationId="{0DB4D67F-8650-405B-AB50-BDCC56407ADC}"/>
          </ac:spMkLst>
        </pc:spChg>
        <pc:spChg chg="add del">
          <ac:chgData name="Andoni Inza Labayen" userId="e1949927-3897-4831-84dc-318e2a669266" providerId="ADAL" clId="{DB302219-F1B2-48CD-85E8-41261161BC64}" dt="2023-10-10T11:56:39.566" v="2715" actId="26606"/>
          <ac:spMkLst>
            <pc:docMk/>
            <pc:sldMk cId="2422099058" sldId="329"/>
            <ac:spMk id="52" creationId="{6741F26B-5662-46E9-BA34-E1EA6888C1CE}"/>
          </ac:spMkLst>
        </pc:spChg>
        <pc:spChg chg="add">
          <ac:chgData name="Andoni Inza Labayen" userId="e1949927-3897-4831-84dc-318e2a669266" providerId="ADAL" clId="{DB302219-F1B2-48CD-85E8-41261161BC64}" dt="2023-10-10T11:56:50.072" v="2716" actId="26606"/>
          <ac:spMkLst>
            <pc:docMk/>
            <pc:sldMk cId="2422099058" sldId="329"/>
            <ac:spMk id="53" creationId="{E460BDC7-0F4E-42A9-B758-C77C54B34B01}"/>
          </ac:spMkLst>
        </pc:spChg>
        <pc:spChg chg="add">
          <ac:chgData name="Andoni Inza Labayen" userId="e1949927-3897-4831-84dc-318e2a669266" providerId="ADAL" clId="{DB302219-F1B2-48CD-85E8-41261161BC64}" dt="2023-10-10T11:56:50.072" v="2716" actId="26606"/>
          <ac:spMkLst>
            <pc:docMk/>
            <pc:sldMk cId="2422099058" sldId="329"/>
            <ac:spMk id="55" creationId="{6E6E12EF-14E6-4787-9174-C41B245CEE3D}"/>
          </ac:spMkLst>
        </pc:spChg>
        <pc:spChg chg="add">
          <ac:chgData name="Andoni Inza Labayen" userId="e1949927-3897-4831-84dc-318e2a669266" providerId="ADAL" clId="{DB302219-F1B2-48CD-85E8-41261161BC64}" dt="2023-10-10T11:56:50.072" v="2716" actId="26606"/>
          <ac:spMkLst>
            <pc:docMk/>
            <pc:sldMk cId="2422099058" sldId="329"/>
            <ac:spMk id="57" creationId="{AD1EEBE0-F5D0-4B24-88D6-3F1552CABAFB}"/>
          </ac:spMkLst>
        </pc:spChg>
        <pc:spChg chg="add del">
          <ac:chgData name="Andoni Inza Labayen" userId="e1949927-3897-4831-84dc-318e2a669266" providerId="ADAL" clId="{DB302219-F1B2-48CD-85E8-41261161BC64}" dt="2023-10-10T11:56:39.566" v="2715" actId="26606"/>
          <ac:spMkLst>
            <pc:docMk/>
            <pc:sldMk cId="2422099058" sldId="329"/>
            <ac:spMk id="58" creationId="{FBF6AC96-8EDA-41FE-8CF3-AC33BBE12001}"/>
          </ac:spMkLst>
        </pc:spChg>
        <pc:spChg chg="add">
          <ac:chgData name="Andoni Inza Labayen" userId="e1949927-3897-4831-84dc-318e2a669266" providerId="ADAL" clId="{DB302219-F1B2-48CD-85E8-41261161BC64}" dt="2023-10-10T11:56:50.072" v="2716" actId="26606"/>
          <ac:spMkLst>
            <pc:docMk/>
            <pc:sldMk cId="2422099058" sldId="329"/>
            <ac:spMk id="59" creationId="{312452E7-0627-472E-836E-A841639D7651}"/>
          </ac:spMkLst>
        </pc:spChg>
        <pc:spChg chg="add del">
          <ac:chgData name="Andoni Inza Labayen" userId="e1949927-3897-4831-84dc-318e2a669266" providerId="ADAL" clId="{DB302219-F1B2-48CD-85E8-41261161BC64}" dt="2023-10-10T11:56:39.566" v="2715" actId="26606"/>
          <ac:spMkLst>
            <pc:docMk/>
            <pc:sldMk cId="2422099058" sldId="329"/>
            <ac:spMk id="60" creationId="{84884DE0-EB44-4D23-840A-27068C5C80D4}"/>
          </ac:spMkLst>
        </pc:spChg>
        <pc:spChg chg="add del">
          <ac:chgData name="Andoni Inza Labayen" userId="e1949927-3897-4831-84dc-318e2a669266" providerId="ADAL" clId="{DB302219-F1B2-48CD-85E8-41261161BC64}" dt="2023-10-10T11:56:39.566" v="2715" actId="26606"/>
          <ac:spMkLst>
            <pc:docMk/>
            <pc:sldMk cId="2422099058" sldId="329"/>
            <ac:spMk id="62" creationId="{1FD5C2E9-C672-4AB6-A854-94852F9AFC16}"/>
          </ac:spMkLst>
        </pc:spChg>
        <pc:spChg chg="add del">
          <ac:chgData name="Andoni Inza Labayen" userId="e1949927-3897-4831-84dc-318e2a669266" providerId="ADAL" clId="{DB302219-F1B2-48CD-85E8-41261161BC64}" dt="2023-10-10T11:56:39.566" v="2715" actId="26606"/>
          <ac:spMkLst>
            <pc:docMk/>
            <pc:sldMk cId="2422099058" sldId="329"/>
            <ac:spMk id="64" creationId="{042896B0-30E7-4BC5-AA47-7B9BD17E07E6}"/>
          </ac:spMkLst>
        </pc:spChg>
        <pc:spChg chg="add del">
          <ac:chgData name="Andoni Inza Labayen" userId="e1949927-3897-4831-84dc-318e2a669266" providerId="ADAL" clId="{DB302219-F1B2-48CD-85E8-41261161BC64}" dt="2023-10-10T11:56:39.566" v="2715" actId="26606"/>
          <ac:spMkLst>
            <pc:docMk/>
            <pc:sldMk cId="2422099058" sldId="329"/>
            <ac:spMk id="66" creationId="{2E0E8C1E-3A1B-4EB7-9A68-0C9B1A69C347}"/>
          </ac:spMkLst>
        </pc:spChg>
        <pc:spChg chg="add del">
          <ac:chgData name="Andoni Inza Labayen" userId="e1949927-3897-4831-84dc-318e2a669266" providerId="ADAL" clId="{DB302219-F1B2-48CD-85E8-41261161BC64}" dt="2023-10-10T11:56:39.566" v="2715" actId="26606"/>
          <ac:spMkLst>
            <pc:docMk/>
            <pc:sldMk cId="2422099058" sldId="329"/>
            <ac:spMk id="68" creationId="{790F9806-D2D0-4BB6-AE46-C2D5A7704CDF}"/>
          </ac:spMkLst>
        </pc:spChg>
        <pc:spChg chg="add del">
          <ac:chgData name="Andoni Inza Labayen" userId="e1949927-3897-4831-84dc-318e2a669266" providerId="ADAL" clId="{DB302219-F1B2-48CD-85E8-41261161BC64}" dt="2023-10-10T11:56:39.566" v="2715" actId="26606"/>
          <ac:spMkLst>
            <pc:docMk/>
            <pc:sldMk cId="2422099058" sldId="329"/>
            <ac:spMk id="70" creationId="{C98B89B6-5A6A-4A6F-B2F3-85BF7B755C04}"/>
          </ac:spMkLst>
        </pc:spChg>
        <pc:spChg chg="add del">
          <ac:chgData name="Andoni Inza Labayen" userId="e1949927-3897-4831-84dc-318e2a669266" providerId="ADAL" clId="{DB302219-F1B2-48CD-85E8-41261161BC64}" dt="2023-10-10T11:56:39.566" v="2715" actId="26606"/>
          <ac:spMkLst>
            <pc:docMk/>
            <pc:sldMk cId="2422099058" sldId="329"/>
            <ac:spMk id="72" creationId="{C476FAFB-9B3A-4A88-9A75-15BDFF7C084D}"/>
          </ac:spMkLst>
        </pc:spChg>
        <pc:picChg chg="add mod ord">
          <ac:chgData name="Andoni Inza Labayen" userId="e1949927-3897-4831-84dc-318e2a669266" providerId="ADAL" clId="{DB302219-F1B2-48CD-85E8-41261161BC64}" dt="2023-10-10T11:58:37.379" v="2749" actId="1076"/>
          <ac:picMkLst>
            <pc:docMk/>
            <pc:sldMk cId="2422099058" sldId="329"/>
            <ac:picMk id="3" creationId="{6D923BF8-CAB8-9F0E-FF4F-447B94FDF39E}"/>
          </ac:picMkLst>
        </pc:picChg>
        <pc:picChg chg="add mod">
          <ac:chgData name="Andoni Inza Labayen" userId="e1949927-3897-4831-84dc-318e2a669266" providerId="ADAL" clId="{DB302219-F1B2-48CD-85E8-41261161BC64}" dt="2023-10-10T11:58:31.187" v="2748" actId="1076"/>
          <ac:picMkLst>
            <pc:docMk/>
            <pc:sldMk cId="2422099058" sldId="329"/>
            <ac:picMk id="4" creationId="{C9487CB7-FD0E-99D6-A3AF-53E6EA0ED21F}"/>
          </ac:picMkLst>
        </pc:picChg>
        <pc:picChg chg="mod">
          <ac:chgData name="Andoni Inza Labayen" userId="e1949927-3897-4831-84dc-318e2a669266" providerId="ADAL" clId="{DB302219-F1B2-48CD-85E8-41261161BC64}" dt="2023-10-10T11:58:28.771" v="2747" actId="1076"/>
          <ac:picMkLst>
            <pc:docMk/>
            <pc:sldMk cId="2422099058" sldId="329"/>
            <ac:picMk id="5" creationId="{7D0218B0-0653-FE48-F9AD-29691225FD76}"/>
          </ac:picMkLst>
        </pc:picChg>
        <pc:picChg chg="add del">
          <ac:chgData name="Andoni Inza Labayen" userId="e1949927-3897-4831-84dc-318e2a669266" providerId="ADAL" clId="{DB302219-F1B2-48CD-85E8-41261161BC64}" dt="2023-10-10T11:56:50.072" v="2716" actId="26606"/>
          <ac:picMkLst>
            <pc:docMk/>
            <pc:sldMk cId="2422099058" sldId="329"/>
            <ac:picMk id="15" creationId="{4D8F4B8D-CB62-49AA-BBC9-BFBF0FA438DB}"/>
          </ac:picMkLst>
        </pc:picChg>
        <pc:picChg chg="add del">
          <ac:chgData name="Andoni Inza Labayen" userId="e1949927-3897-4831-84dc-318e2a669266" providerId="ADAL" clId="{DB302219-F1B2-48CD-85E8-41261161BC64}" dt="2023-10-10T11:56:50.072" v="2716" actId="26606"/>
          <ac:picMkLst>
            <pc:docMk/>
            <pc:sldMk cId="2422099058" sldId="329"/>
            <ac:picMk id="17" creationId="{0B11A20E-F906-44AF-9B8C-5C7607ED2883}"/>
          </ac:picMkLst>
        </pc:picChg>
        <pc:picChg chg="add">
          <ac:chgData name="Andoni Inza Labayen" userId="e1949927-3897-4831-84dc-318e2a669266" providerId="ADAL" clId="{DB302219-F1B2-48CD-85E8-41261161BC64}" dt="2023-10-10T11:56:50.072" v="2716" actId="26606"/>
          <ac:picMkLst>
            <pc:docMk/>
            <pc:sldMk cId="2422099058" sldId="329"/>
            <ac:picMk id="35" creationId="{28EFE003-9D09-41C6-96F7-08F412E93EA8}"/>
          </ac:picMkLst>
        </pc:picChg>
        <pc:picChg chg="add">
          <ac:chgData name="Andoni Inza Labayen" userId="e1949927-3897-4831-84dc-318e2a669266" providerId="ADAL" clId="{DB302219-F1B2-48CD-85E8-41261161BC64}" dt="2023-10-10T11:56:50.072" v="2716" actId="26606"/>
          <ac:picMkLst>
            <pc:docMk/>
            <pc:sldMk cId="2422099058" sldId="329"/>
            <ac:picMk id="36" creationId="{6C1CA64A-BFC0-4049-8FD1-6EB8DD837F4E}"/>
          </ac:picMkLst>
        </pc:picChg>
        <pc:picChg chg="add del">
          <ac:chgData name="Andoni Inza Labayen" userId="e1949927-3897-4831-84dc-318e2a669266" providerId="ADAL" clId="{DB302219-F1B2-48CD-85E8-41261161BC64}" dt="2023-10-10T11:56:39.566" v="2715" actId="26606"/>
          <ac:picMkLst>
            <pc:docMk/>
            <pc:sldMk cId="2422099058" sldId="329"/>
            <ac:picMk id="38" creationId="{28EFE003-9D09-41C6-96F7-08F412E93EA8}"/>
          </ac:picMkLst>
        </pc:picChg>
        <pc:picChg chg="add del">
          <ac:chgData name="Andoni Inza Labayen" userId="e1949927-3897-4831-84dc-318e2a669266" providerId="ADAL" clId="{DB302219-F1B2-48CD-85E8-41261161BC64}" dt="2023-10-10T11:56:39.566" v="2715" actId="26606"/>
          <ac:picMkLst>
            <pc:docMk/>
            <pc:sldMk cId="2422099058" sldId="329"/>
            <ac:picMk id="40" creationId="{6C1CA64A-BFC0-4049-8FD1-6EB8DD837F4E}"/>
          </ac:picMkLst>
        </pc:picChg>
        <pc:picChg chg="add">
          <ac:chgData name="Andoni Inza Labayen" userId="e1949927-3897-4831-84dc-318e2a669266" providerId="ADAL" clId="{DB302219-F1B2-48CD-85E8-41261161BC64}" dt="2023-10-10T11:56:50.072" v="2716" actId="26606"/>
          <ac:picMkLst>
            <pc:docMk/>
            <pc:sldMk cId="2422099058" sldId="329"/>
            <ac:picMk id="49" creationId="{A7E71B67-96FA-477A-B27B-E9EFF14C7F4F}"/>
          </ac:picMkLst>
        </pc:picChg>
        <pc:picChg chg="add">
          <ac:chgData name="Andoni Inza Labayen" userId="e1949927-3897-4831-84dc-318e2a669266" providerId="ADAL" clId="{DB302219-F1B2-48CD-85E8-41261161BC64}" dt="2023-10-10T11:56:50.072" v="2716" actId="26606"/>
          <ac:picMkLst>
            <pc:docMk/>
            <pc:sldMk cId="2422099058" sldId="329"/>
            <ac:picMk id="51" creationId="{D8C9FC39-4B20-45CF-B7DB-8FB720B83D2E}"/>
          </ac:picMkLst>
        </pc:picChg>
        <pc:picChg chg="add del">
          <ac:chgData name="Andoni Inza Labayen" userId="e1949927-3897-4831-84dc-318e2a669266" providerId="ADAL" clId="{DB302219-F1B2-48CD-85E8-41261161BC64}" dt="2023-10-10T11:56:39.566" v="2715" actId="26606"/>
          <ac:picMkLst>
            <pc:docMk/>
            <pc:sldMk cId="2422099058" sldId="329"/>
            <ac:picMk id="54" creationId="{A00C699C-2FCE-4888-85C0-92F561F076E4}"/>
          </ac:picMkLst>
        </pc:picChg>
        <pc:picChg chg="add del">
          <ac:chgData name="Andoni Inza Labayen" userId="e1949927-3897-4831-84dc-318e2a669266" providerId="ADAL" clId="{DB302219-F1B2-48CD-85E8-41261161BC64}" dt="2023-10-10T11:56:39.566" v="2715" actId="26606"/>
          <ac:picMkLst>
            <pc:docMk/>
            <pc:sldMk cId="2422099058" sldId="329"/>
            <ac:picMk id="56" creationId="{0D9D21A2-C6DC-4420-A998-394B54B92CA9}"/>
          </ac:picMkLst>
        </pc:picChg>
      </pc:sldChg>
      <pc:sldChg chg="addSp delSp modSp del mod">
        <pc:chgData name="Andoni Inza Labayen" userId="e1949927-3897-4831-84dc-318e2a669266" providerId="ADAL" clId="{DB302219-F1B2-48CD-85E8-41261161BC64}" dt="2023-10-10T11:58:04.123" v="2742" actId="2696"/>
        <pc:sldMkLst>
          <pc:docMk/>
          <pc:sldMk cId="1245092058" sldId="333"/>
        </pc:sldMkLst>
        <pc:spChg chg="add del mod">
          <ac:chgData name="Andoni Inza Labayen" userId="e1949927-3897-4831-84dc-318e2a669266" providerId="ADAL" clId="{DB302219-F1B2-48CD-85E8-41261161BC64}" dt="2023-10-10T11:55:28.224" v="2703"/>
          <ac:spMkLst>
            <pc:docMk/>
            <pc:sldMk cId="1245092058" sldId="333"/>
            <ac:spMk id="3" creationId="{995683BB-E509-C550-48B6-755DB5D914C1}"/>
          </ac:spMkLst>
        </pc:spChg>
        <pc:picChg chg="del mod">
          <ac:chgData name="Andoni Inza Labayen" userId="e1949927-3897-4831-84dc-318e2a669266" providerId="ADAL" clId="{DB302219-F1B2-48CD-85E8-41261161BC64}" dt="2023-10-10T11:56:09.541" v="2711" actId="21"/>
          <ac:picMkLst>
            <pc:docMk/>
            <pc:sldMk cId="1245092058" sldId="333"/>
            <ac:picMk id="6" creationId="{CAFCC081-DCA9-3635-F827-983203F868A2}"/>
          </ac:picMkLst>
        </pc:picChg>
        <pc:picChg chg="del mod">
          <ac:chgData name="Andoni Inza Labayen" userId="e1949927-3897-4831-84dc-318e2a669266" providerId="ADAL" clId="{DB302219-F1B2-48CD-85E8-41261161BC64}" dt="2023-10-10T11:55:52.120" v="2705" actId="21"/>
          <ac:picMkLst>
            <pc:docMk/>
            <pc:sldMk cId="1245092058" sldId="333"/>
            <ac:picMk id="7" creationId="{C95CE1C5-DC49-E927-CC0A-33D69DC91D99}"/>
          </ac:picMkLst>
        </pc:picChg>
      </pc:sldChg>
      <pc:sldChg chg="addSp modSp mod">
        <pc:chgData name="Andoni Inza Labayen" userId="e1949927-3897-4831-84dc-318e2a669266" providerId="ADAL" clId="{DB302219-F1B2-48CD-85E8-41261161BC64}" dt="2023-10-04T15:28:23.625" v="1593" actId="1076"/>
        <pc:sldMkLst>
          <pc:docMk/>
          <pc:sldMk cId="3706941669" sldId="335"/>
        </pc:sldMkLst>
        <pc:spChg chg="mod">
          <ac:chgData name="Andoni Inza Labayen" userId="e1949927-3897-4831-84dc-318e2a669266" providerId="ADAL" clId="{DB302219-F1B2-48CD-85E8-41261161BC64}" dt="2023-10-04T15:28:02.661" v="1584" actId="20577"/>
          <ac:spMkLst>
            <pc:docMk/>
            <pc:sldMk cId="3706941669" sldId="335"/>
            <ac:spMk id="3" creationId="{2A79128C-63EB-EFB3-0303-709BB08ADE1B}"/>
          </ac:spMkLst>
        </pc:spChg>
        <pc:picChg chg="add mod">
          <ac:chgData name="Andoni Inza Labayen" userId="e1949927-3897-4831-84dc-318e2a669266" providerId="ADAL" clId="{DB302219-F1B2-48CD-85E8-41261161BC64}" dt="2023-10-04T15:28:23.625" v="1593" actId="1076"/>
          <ac:picMkLst>
            <pc:docMk/>
            <pc:sldMk cId="3706941669" sldId="335"/>
            <ac:picMk id="5" creationId="{C2506FB7-F0A9-55A6-11DA-F83312F0C4B2}"/>
          </ac:picMkLst>
        </pc:picChg>
      </pc:sldChg>
      <pc:sldChg chg="modSp mod">
        <pc:chgData name="Andoni Inza Labayen" userId="e1949927-3897-4831-84dc-318e2a669266" providerId="ADAL" clId="{DB302219-F1B2-48CD-85E8-41261161BC64}" dt="2023-10-05T10:48:36.388" v="1853" actId="20577"/>
        <pc:sldMkLst>
          <pc:docMk/>
          <pc:sldMk cId="964109771" sldId="338"/>
        </pc:sldMkLst>
        <pc:spChg chg="mod">
          <ac:chgData name="Andoni Inza Labayen" userId="e1949927-3897-4831-84dc-318e2a669266" providerId="ADAL" clId="{DB302219-F1B2-48CD-85E8-41261161BC64}" dt="2023-10-05T10:48:36.388" v="1853" actId="20577"/>
          <ac:spMkLst>
            <pc:docMk/>
            <pc:sldMk cId="964109771" sldId="338"/>
            <ac:spMk id="3" creationId="{51C51900-8E4C-0352-BFEB-2863DBAECDE4}"/>
          </ac:spMkLst>
        </pc:spChg>
      </pc:sldChg>
      <pc:sldChg chg="addSp delSp modSp mod ord">
        <pc:chgData name="Andoni Inza Labayen" userId="e1949927-3897-4831-84dc-318e2a669266" providerId="ADAL" clId="{DB302219-F1B2-48CD-85E8-41261161BC64}" dt="2023-10-10T08:51:44.375" v="2559" actId="1076"/>
        <pc:sldMkLst>
          <pc:docMk/>
          <pc:sldMk cId="2798151789" sldId="340"/>
        </pc:sldMkLst>
        <pc:spChg chg="mod">
          <ac:chgData name="Andoni Inza Labayen" userId="e1949927-3897-4831-84dc-318e2a669266" providerId="ADAL" clId="{DB302219-F1B2-48CD-85E8-41261161BC64}" dt="2023-10-10T08:51:27.637" v="2555" actId="20577"/>
          <ac:spMkLst>
            <pc:docMk/>
            <pc:sldMk cId="2798151789" sldId="340"/>
            <ac:spMk id="3" creationId="{2A79128C-63EB-EFB3-0303-709BB08ADE1B}"/>
          </ac:spMkLst>
        </pc:spChg>
        <pc:graphicFrameChg chg="add del modGraphic">
          <ac:chgData name="Andoni Inza Labayen" userId="e1949927-3897-4831-84dc-318e2a669266" providerId="ADAL" clId="{DB302219-F1B2-48CD-85E8-41261161BC64}" dt="2023-10-10T08:19:27.374" v="1978" actId="27309"/>
          <ac:graphicFrameMkLst>
            <pc:docMk/>
            <pc:sldMk cId="2798151789" sldId="340"/>
            <ac:graphicFrameMk id="5" creationId="{1D255D3C-B8B3-5C9D-CEC4-F35596BB0FEC}"/>
          </ac:graphicFrameMkLst>
        </pc:graphicFrameChg>
        <pc:picChg chg="add mod">
          <ac:chgData name="Andoni Inza Labayen" userId="e1949927-3897-4831-84dc-318e2a669266" providerId="ADAL" clId="{DB302219-F1B2-48CD-85E8-41261161BC64}" dt="2023-10-10T08:51:31.057" v="2556" actId="1076"/>
          <ac:picMkLst>
            <pc:docMk/>
            <pc:sldMk cId="2798151789" sldId="340"/>
            <ac:picMk id="7" creationId="{68D4F33D-D1CD-C72B-455F-5CB767B9C1EA}"/>
          </ac:picMkLst>
        </pc:picChg>
        <pc:picChg chg="add mod">
          <ac:chgData name="Andoni Inza Labayen" userId="e1949927-3897-4831-84dc-318e2a669266" providerId="ADAL" clId="{DB302219-F1B2-48CD-85E8-41261161BC64}" dt="2023-10-10T08:51:36.602" v="2557" actId="1076"/>
          <ac:picMkLst>
            <pc:docMk/>
            <pc:sldMk cId="2798151789" sldId="340"/>
            <ac:picMk id="11" creationId="{E90D76F9-F064-DD70-6247-B15ED4AFC111}"/>
          </ac:picMkLst>
        </pc:picChg>
        <pc:picChg chg="add mod">
          <ac:chgData name="Andoni Inza Labayen" userId="e1949927-3897-4831-84dc-318e2a669266" providerId="ADAL" clId="{DB302219-F1B2-48CD-85E8-41261161BC64}" dt="2023-10-10T08:51:44.375" v="2559" actId="1076"/>
          <ac:picMkLst>
            <pc:docMk/>
            <pc:sldMk cId="2798151789" sldId="340"/>
            <ac:picMk id="15" creationId="{51852F52-C036-F926-92C1-8675A8AD2CF0}"/>
          </ac:picMkLst>
        </pc:picChg>
        <pc:picChg chg="add mod">
          <ac:chgData name="Andoni Inza Labayen" userId="e1949927-3897-4831-84dc-318e2a669266" providerId="ADAL" clId="{DB302219-F1B2-48CD-85E8-41261161BC64}" dt="2023-10-10T08:46:34.923" v="2505" actId="1076"/>
          <ac:picMkLst>
            <pc:docMk/>
            <pc:sldMk cId="2798151789" sldId="340"/>
            <ac:picMk id="17" creationId="{6A485E0B-2A29-D354-D674-E6BA480DBBEE}"/>
          </ac:picMkLst>
        </pc:picChg>
        <pc:picChg chg="add mod">
          <ac:chgData name="Andoni Inza Labayen" userId="e1949927-3897-4831-84dc-318e2a669266" providerId="ADAL" clId="{DB302219-F1B2-48CD-85E8-41261161BC64}" dt="2023-10-10T08:51:05.663" v="2547" actId="1076"/>
          <ac:picMkLst>
            <pc:docMk/>
            <pc:sldMk cId="2798151789" sldId="340"/>
            <ac:picMk id="19" creationId="{226002DD-F268-5473-7BAB-C53902D96D37}"/>
          </ac:picMkLst>
        </pc:picChg>
        <pc:picChg chg="add mod">
          <ac:chgData name="Andoni Inza Labayen" userId="e1949927-3897-4831-84dc-318e2a669266" providerId="ADAL" clId="{DB302219-F1B2-48CD-85E8-41261161BC64}" dt="2023-10-10T08:51:41.065" v="2558" actId="1076"/>
          <ac:picMkLst>
            <pc:docMk/>
            <pc:sldMk cId="2798151789" sldId="340"/>
            <ac:picMk id="21" creationId="{33E9D423-3203-CF70-6EF5-0EFFAEEC4C76}"/>
          </ac:picMkLst>
        </pc:picChg>
      </pc:sldChg>
      <pc:sldChg chg="ord">
        <pc:chgData name="Andoni Inza Labayen" userId="e1949927-3897-4831-84dc-318e2a669266" providerId="ADAL" clId="{DB302219-F1B2-48CD-85E8-41261161BC64}" dt="2023-10-10T08:55:56.883" v="2651"/>
        <pc:sldMkLst>
          <pc:docMk/>
          <pc:sldMk cId="1274770726" sldId="341"/>
        </pc:sldMkLst>
      </pc:sldChg>
      <pc:sldChg chg="ord">
        <pc:chgData name="Andoni Inza Labayen" userId="e1949927-3897-4831-84dc-318e2a669266" providerId="ADAL" clId="{DB302219-F1B2-48CD-85E8-41261161BC64}" dt="2023-10-10T08:56:03.968" v="2653"/>
        <pc:sldMkLst>
          <pc:docMk/>
          <pc:sldMk cId="3051642353" sldId="343"/>
        </pc:sldMkLst>
      </pc:sldChg>
      <pc:sldChg chg="modSp mod ord">
        <pc:chgData name="Andoni Inza Labayen" userId="e1949927-3897-4831-84dc-318e2a669266" providerId="ADAL" clId="{DB302219-F1B2-48CD-85E8-41261161BC64}" dt="2023-10-10T08:28:07.901" v="2287" actId="20577"/>
        <pc:sldMkLst>
          <pc:docMk/>
          <pc:sldMk cId="1511997791" sldId="344"/>
        </pc:sldMkLst>
        <pc:spChg chg="mod">
          <ac:chgData name="Andoni Inza Labayen" userId="e1949927-3897-4831-84dc-318e2a669266" providerId="ADAL" clId="{DB302219-F1B2-48CD-85E8-41261161BC64}" dt="2023-10-10T08:25:39.328" v="2153" actId="20577"/>
          <ac:spMkLst>
            <pc:docMk/>
            <pc:sldMk cId="1511997791" sldId="344"/>
            <ac:spMk id="2" creationId="{292F0FFD-C625-C1D2-BB06-E90FECDBCB6B}"/>
          </ac:spMkLst>
        </pc:spChg>
        <pc:spChg chg="mod">
          <ac:chgData name="Andoni Inza Labayen" userId="e1949927-3897-4831-84dc-318e2a669266" providerId="ADAL" clId="{DB302219-F1B2-48CD-85E8-41261161BC64}" dt="2023-10-10T08:28:07.901" v="2287" actId="20577"/>
          <ac:spMkLst>
            <pc:docMk/>
            <pc:sldMk cId="1511997791" sldId="344"/>
            <ac:spMk id="3" creationId="{2A79128C-63EB-EFB3-0303-709BB08ADE1B}"/>
          </ac:spMkLst>
        </pc:spChg>
      </pc:sldChg>
      <pc:sldChg chg="modSp add mod ord">
        <pc:chgData name="Andoni Inza Labayen" userId="e1949927-3897-4831-84dc-318e2a669266" providerId="ADAL" clId="{DB302219-F1B2-48CD-85E8-41261161BC64}" dt="2023-10-04T13:17:39.197" v="768" actId="20577"/>
        <pc:sldMkLst>
          <pc:docMk/>
          <pc:sldMk cId="2857199079" sldId="348"/>
        </pc:sldMkLst>
        <pc:spChg chg="mod">
          <ac:chgData name="Andoni Inza Labayen" userId="e1949927-3897-4831-84dc-318e2a669266" providerId="ADAL" clId="{DB302219-F1B2-48CD-85E8-41261161BC64}" dt="2023-10-04T13:08:01.717" v="43" actId="20577"/>
          <ac:spMkLst>
            <pc:docMk/>
            <pc:sldMk cId="2857199079" sldId="348"/>
            <ac:spMk id="2" creationId="{292F0FFD-C625-C1D2-BB06-E90FECDBCB6B}"/>
          </ac:spMkLst>
        </pc:spChg>
        <pc:spChg chg="mod">
          <ac:chgData name="Andoni Inza Labayen" userId="e1949927-3897-4831-84dc-318e2a669266" providerId="ADAL" clId="{DB302219-F1B2-48CD-85E8-41261161BC64}" dt="2023-10-04T13:17:39.197" v="768" actId="20577"/>
          <ac:spMkLst>
            <pc:docMk/>
            <pc:sldMk cId="2857199079" sldId="348"/>
            <ac:spMk id="3" creationId="{2A79128C-63EB-EFB3-0303-709BB08ADE1B}"/>
          </ac:spMkLst>
        </pc:spChg>
      </pc:sldChg>
      <pc:sldChg chg="addSp modSp add mod">
        <pc:chgData name="Andoni Inza Labayen" userId="e1949927-3897-4831-84dc-318e2a669266" providerId="ADAL" clId="{DB302219-F1B2-48CD-85E8-41261161BC64}" dt="2023-10-04T14:56:24.766" v="1229" actId="1076"/>
        <pc:sldMkLst>
          <pc:docMk/>
          <pc:sldMk cId="681467621" sldId="349"/>
        </pc:sldMkLst>
        <pc:spChg chg="mod">
          <ac:chgData name="Andoni Inza Labayen" userId="e1949927-3897-4831-84dc-318e2a669266" providerId="ADAL" clId="{DB302219-F1B2-48CD-85E8-41261161BC64}" dt="2023-10-04T13:18:35.504" v="805" actId="20577"/>
          <ac:spMkLst>
            <pc:docMk/>
            <pc:sldMk cId="681467621" sldId="349"/>
            <ac:spMk id="2" creationId="{292F0FFD-C625-C1D2-BB06-E90FECDBCB6B}"/>
          </ac:spMkLst>
        </pc:spChg>
        <pc:spChg chg="mod">
          <ac:chgData name="Andoni Inza Labayen" userId="e1949927-3897-4831-84dc-318e2a669266" providerId="ADAL" clId="{DB302219-F1B2-48CD-85E8-41261161BC64}" dt="2023-10-04T14:50:24.101" v="1098" actId="20577"/>
          <ac:spMkLst>
            <pc:docMk/>
            <pc:sldMk cId="681467621" sldId="349"/>
            <ac:spMk id="3" creationId="{2A79128C-63EB-EFB3-0303-709BB08ADE1B}"/>
          </ac:spMkLst>
        </pc:spChg>
        <pc:spChg chg="add mod">
          <ac:chgData name="Andoni Inza Labayen" userId="e1949927-3897-4831-84dc-318e2a669266" providerId="ADAL" clId="{DB302219-F1B2-48CD-85E8-41261161BC64}" dt="2023-10-04T14:56:19.614" v="1228" actId="20577"/>
          <ac:spMkLst>
            <pc:docMk/>
            <pc:sldMk cId="681467621" sldId="349"/>
            <ac:spMk id="4" creationId="{7A3F2F16-3F32-E53C-3849-661C3510282C}"/>
          </ac:spMkLst>
        </pc:spChg>
        <pc:picChg chg="add mod">
          <ac:chgData name="Andoni Inza Labayen" userId="e1949927-3897-4831-84dc-318e2a669266" providerId="ADAL" clId="{DB302219-F1B2-48CD-85E8-41261161BC64}" dt="2023-10-04T13:26:38.848" v="1082" actId="1076"/>
          <ac:picMkLst>
            <pc:docMk/>
            <pc:sldMk cId="681467621" sldId="349"/>
            <ac:picMk id="6" creationId="{0C95C670-87A6-9533-C778-831F5E0B184C}"/>
          </ac:picMkLst>
        </pc:picChg>
        <pc:picChg chg="add mod modCrop">
          <ac:chgData name="Andoni Inza Labayen" userId="e1949927-3897-4831-84dc-318e2a669266" providerId="ADAL" clId="{DB302219-F1B2-48CD-85E8-41261161BC64}" dt="2023-10-04T14:56:24.766" v="1229" actId="1076"/>
          <ac:picMkLst>
            <pc:docMk/>
            <pc:sldMk cId="681467621" sldId="349"/>
            <ac:picMk id="8" creationId="{38568D8D-C6B6-E705-EA6E-B70930FE7A93}"/>
          </ac:picMkLst>
        </pc:picChg>
      </pc:sldChg>
      <pc:sldChg chg="add del">
        <pc:chgData name="Andoni Inza Labayen" userId="e1949927-3897-4831-84dc-318e2a669266" providerId="ADAL" clId="{DB302219-F1B2-48CD-85E8-41261161BC64}" dt="2023-10-04T15:14:21.654" v="1445" actId="2696"/>
        <pc:sldMkLst>
          <pc:docMk/>
          <pc:sldMk cId="1215299517" sldId="350"/>
        </pc:sldMkLst>
      </pc:sldChg>
      <pc:sldChg chg="modSp add mod">
        <pc:chgData name="Andoni Inza Labayen" userId="e1949927-3897-4831-84dc-318e2a669266" providerId="ADAL" clId="{DB302219-F1B2-48CD-85E8-41261161BC64}" dt="2023-10-04T15:08:15.348" v="1376" actId="20577"/>
        <pc:sldMkLst>
          <pc:docMk/>
          <pc:sldMk cId="707028569" sldId="351"/>
        </pc:sldMkLst>
        <pc:spChg chg="mod">
          <ac:chgData name="Andoni Inza Labayen" userId="e1949927-3897-4831-84dc-318e2a669266" providerId="ADAL" clId="{DB302219-F1B2-48CD-85E8-41261161BC64}" dt="2023-10-04T15:08:15.348" v="1376" actId="20577"/>
          <ac:spMkLst>
            <pc:docMk/>
            <pc:sldMk cId="707028569" sldId="351"/>
            <ac:spMk id="3" creationId="{2A79128C-63EB-EFB3-0303-709BB08ADE1B}"/>
          </ac:spMkLst>
        </pc:spChg>
        <pc:graphicFrameChg chg="mod modGraphic">
          <ac:chgData name="Andoni Inza Labayen" userId="e1949927-3897-4831-84dc-318e2a669266" providerId="ADAL" clId="{DB302219-F1B2-48CD-85E8-41261161BC64}" dt="2023-10-04T15:08:00.390" v="1371" actId="13926"/>
          <ac:graphicFrameMkLst>
            <pc:docMk/>
            <pc:sldMk cId="707028569" sldId="351"/>
            <ac:graphicFrameMk id="4" creationId="{F212FB57-B621-72B2-3686-19C767AC0426}"/>
          </ac:graphicFrameMkLst>
        </pc:graphicFrameChg>
      </pc:sldChg>
      <pc:sldChg chg="addSp modSp add mod">
        <pc:chgData name="Andoni Inza Labayen" userId="e1949927-3897-4831-84dc-318e2a669266" providerId="ADAL" clId="{DB302219-F1B2-48CD-85E8-41261161BC64}" dt="2023-10-04T15:12:46.608" v="1444" actId="20577"/>
        <pc:sldMkLst>
          <pc:docMk/>
          <pc:sldMk cId="3206496270" sldId="352"/>
        </pc:sldMkLst>
        <pc:spChg chg="mod">
          <ac:chgData name="Andoni Inza Labayen" userId="e1949927-3897-4831-84dc-318e2a669266" providerId="ADAL" clId="{DB302219-F1B2-48CD-85E8-41261161BC64}" dt="2023-10-04T15:12:46.608" v="1444" actId="20577"/>
          <ac:spMkLst>
            <pc:docMk/>
            <pc:sldMk cId="3206496270" sldId="352"/>
            <ac:spMk id="3" creationId="{2A79128C-63EB-EFB3-0303-709BB08ADE1B}"/>
          </ac:spMkLst>
        </pc:spChg>
        <pc:picChg chg="add mod modCrop">
          <ac:chgData name="Andoni Inza Labayen" userId="e1949927-3897-4831-84dc-318e2a669266" providerId="ADAL" clId="{DB302219-F1B2-48CD-85E8-41261161BC64}" dt="2023-10-04T15:11:34.616" v="1389" actId="1076"/>
          <ac:picMkLst>
            <pc:docMk/>
            <pc:sldMk cId="3206496270" sldId="352"/>
            <ac:picMk id="6" creationId="{006571F3-D3A8-2F76-4A1E-980B4D8739B8}"/>
          </ac:picMkLst>
        </pc:picChg>
      </pc:sldChg>
      <pc:sldChg chg="addSp delSp modSp add mod">
        <pc:chgData name="Andoni Inza Labayen" userId="e1949927-3897-4831-84dc-318e2a669266" providerId="ADAL" clId="{DB302219-F1B2-48CD-85E8-41261161BC64}" dt="2023-10-04T15:32:51.887" v="1605" actId="1076"/>
        <pc:sldMkLst>
          <pc:docMk/>
          <pc:sldMk cId="3412592918" sldId="353"/>
        </pc:sldMkLst>
        <pc:spChg chg="mod">
          <ac:chgData name="Andoni Inza Labayen" userId="e1949927-3897-4831-84dc-318e2a669266" providerId="ADAL" clId="{DB302219-F1B2-48CD-85E8-41261161BC64}" dt="2023-10-04T15:32:35.220" v="1599" actId="20577"/>
          <ac:spMkLst>
            <pc:docMk/>
            <pc:sldMk cId="3412592918" sldId="353"/>
            <ac:spMk id="3" creationId="{2A79128C-63EB-EFB3-0303-709BB08ADE1B}"/>
          </ac:spMkLst>
        </pc:spChg>
        <pc:picChg chg="add del mod">
          <ac:chgData name="Andoni Inza Labayen" userId="e1949927-3897-4831-84dc-318e2a669266" providerId="ADAL" clId="{DB302219-F1B2-48CD-85E8-41261161BC64}" dt="2023-10-04T15:32:38.692" v="1601" actId="21"/>
          <ac:picMkLst>
            <pc:docMk/>
            <pc:sldMk cId="3412592918" sldId="353"/>
            <ac:picMk id="5" creationId="{416EA6B3-6145-E71F-EF1E-6A8E37BAFA6E}"/>
          </ac:picMkLst>
        </pc:picChg>
        <pc:picChg chg="add mod">
          <ac:chgData name="Andoni Inza Labayen" userId="e1949927-3897-4831-84dc-318e2a669266" providerId="ADAL" clId="{DB302219-F1B2-48CD-85E8-41261161BC64}" dt="2023-10-04T15:32:51.887" v="1605" actId="1076"/>
          <ac:picMkLst>
            <pc:docMk/>
            <pc:sldMk cId="3412592918" sldId="353"/>
            <ac:picMk id="7" creationId="{EBEB6A6D-2933-38C4-8FBB-D5454D4D6450}"/>
          </ac:picMkLst>
        </pc:picChg>
      </pc:sldChg>
      <pc:sldChg chg="addSp delSp modSp add del mod">
        <pc:chgData name="Andoni Inza Labayen" userId="e1949927-3897-4831-84dc-318e2a669266" providerId="ADAL" clId="{DB302219-F1B2-48CD-85E8-41261161BC64}" dt="2023-10-05T10:57:32.441" v="1970" actId="47"/>
        <pc:sldMkLst>
          <pc:docMk/>
          <pc:sldMk cId="3971465696" sldId="354"/>
        </pc:sldMkLst>
        <pc:spChg chg="del mod">
          <ac:chgData name="Andoni Inza Labayen" userId="e1949927-3897-4831-84dc-318e2a669266" providerId="ADAL" clId="{DB302219-F1B2-48CD-85E8-41261161BC64}" dt="2023-10-05T10:56:56.460" v="1961" actId="22"/>
          <ac:spMkLst>
            <pc:docMk/>
            <pc:sldMk cId="3971465696" sldId="354"/>
            <ac:spMk id="3" creationId="{2A79128C-63EB-EFB3-0303-709BB08ADE1B}"/>
          </ac:spMkLst>
        </pc:spChg>
        <pc:picChg chg="del">
          <ac:chgData name="Andoni Inza Labayen" userId="e1949927-3897-4831-84dc-318e2a669266" providerId="ADAL" clId="{DB302219-F1B2-48CD-85E8-41261161BC64}" dt="2023-10-05T10:56:54.070" v="1960" actId="478"/>
          <ac:picMkLst>
            <pc:docMk/>
            <pc:sldMk cId="3971465696" sldId="354"/>
            <ac:picMk id="4" creationId="{DFF4597B-1779-33ED-C2B5-A30B2446AB11}"/>
          </ac:picMkLst>
        </pc:picChg>
        <pc:picChg chg="del">
          <ac:chgData name="Andoni Inza Labayen" userId="e1949927-3897-4831-84dc-318e2a669266" providerId="ADAL" clId="{DB302219-F1B2-48CD-85E8-41261161BC64}" dt="2023-10-05T10:56:52.515" v="1959" actId="478"/>
          <ac:picMkLst>
            <pc:docMk/>
            <pc:sldMk cId="3971465696" sldId="354"/>
            <ac:picMk id="5" creationId="{7555D2DB-DFB0-52E7-D4F3-0027E7A02E30}"/>
          </ac:picMkLst>
        </pc:picChg>
        <pc:picChg chg="add mod ord">
          <ac:chgData name="Andoni Inza Labayen" userId="e1949927-3897-4831-84dc-318e2a669266" providerId="ADAL" clId="{DB302219-F1B2-48CD-85E8-41261161BC64}" dt="2023-10-05T10:57:11.682" v="1969" actId="1076"/>
          <ac:picMkLst>
            <pc:docMk/>
            <pc:sldMk cId="3971465696" sldId="354"/>
            <ac:picMk id="7" creationId="{B9B37DBC-7228-2C8D-9F9A-F3E994F5802E}"/>
          </ac:picMkLst>
        </pc:picChg>
      </pc:sldChg>
      <pc:sldChg chg="modSp add mod">
        <pc:chgData name="Andoni Inza Labayen" userId="e1949927-3897-4831-84dc-318e2a669266" providerId="ADAL" clId="{DB302219-F1B2-48CD-85E8-41261161BC64}" dt="2023-10-10T08:27:51.080" v="2256" actId="20577"/>
        <pc:sldMkLst>
          <pc:docMk/>
          <pc:sldMk cId="3601981288" sldId="356"/>
        </pc:sldMkLst>
        <pc:spChg chg="mod">
          <ac:chgData name="Andoni Inza Labayen" userId="e1949927-3897-4831-84dc-318e2a669266" providerId="ADAL" clId="{DB302219-F1B2-48CD-85E8-41261161BC64}" dt="2023-10-10T08:27:51.080" v="2256" actId="20577"/>
          <ac:spMkLst>
            <pc:docMk/>
            <pc:sldMk cId="3601981288" sldId="356"/>
            <ac:spMk id="3" creationId="{2A79128C-63EB-EFB3-0303-709BB08ADE1B}"/>
          </ac:spMkLst>
        </pc:spChg>
      </pc:sldChg>
      <pc:sldChg chg="modSp add mod ord">
        <pc:chgData name="Andoni Inza Labayen" userId="e1949927-3897-4831-84dc-318e2a669266" providerId="ADAL" clId="{DB302219-F1B2-48CD-85E8-41261161BC64}" dt="2023-10-10T08:33:28.888" v="2458"/>
        <pc:sldMkLst>
          <pc:docMk/>
          <pc:sldMk cId="1575310488" sldId="357"/>
        </pc:sldMkLst>
        <pc:spChg chg="mod">
          <ac:chgData name="Andoni Inza Labayen" userId="e1949927-3897-4831-84dc-318e2a669266" providerId="ADAL" clId="{DB302219-F1B2-48CD-85E8-41261161BC64}" dt="2023-10-10T08:28:31.228" v="2307" actId="255"/>
          <ac:spMkLst>
            <pc:docMk/>
            <pc:sldMk cId="1575310488" sldId="357"/>
            <ac:spMk id="2" creationId="{292F0FFD-C625-C1D2-BB06-E90FECDBCB6B}"/>
          </ac:spMkLst>
        </pc:spChg>
        <pc:spChg chg="mod">
          <ac:chgData name="Andoni Inza Labayen" userId="e1949927-3897-4831-84dc-318e2a669266" providerId="ADAL" clId="{DB302219-F1B2-48CD-85E8-41261161BC64}" dt="2023-10-10T08:33:17.449" v="2456" actId="108"/>
          <ac:spMkLst>
            <pc:docMk/>
            <pc:sldMk cId="1575310488" sldId="357"/>
            <ac:spMk id="3" creationId="{2A79128C-63EB-EFB3-0303-709BB08ADE1B}"/>
          </ac:spMkLst>
        </pc:spChg>
      </pc:sldChg>
      <pc:sldChg chg="addSp delSp add del setBg delDesignElem">
        <pc:chgData name="Andoni Inza Labayen" userId="e1949927-3897-4831-84dc-318e2a669266" providerId="ADAL" clId="{DB302219-F1B2-48CD-85E8-41261161BC64}" dt="2023-10-10T08:52:13.074" v="2562"/>
        <pc:sldMkLst>
          <pc:docMk/>
          <pc:sldMk cId="1292269625" sldId="358"/>
        </pc:sldMkLst>
        <pc:spChg chg="add del">
          <ac:chgData name="Andoni Inza Labayen" userId="e1949927-3897-4831-84dc-318e2a669266" providerId="ADAL" clId="{DB302219-F1B2-48CD-85E8-41261161BC64}" dt="2023-10-10T08:52:13.074" v="2562"/>
          <ac:spMkLst>
            <pc:docMk/>
            <pc:sldMk cId="1292269625" sldId="358"/>
            <ac:spMk id="10" creationId="{92806DFD-E192-42CC-B190-3C4C95B8FF4E}"/>
          </ac:spMkLst>
        </pc:spChg>
        <pc:spChg chg="add del">
          <ac:chgData name="Andoni Inza Labayen" userId="e1949927-3897-4831-84dc-318e2a669266" providerId="ADAL" clId="{DB302219-F1B2-48CD-85E8-41261161BC64}" dt="2023-10-10T08:52:13.074" v="2562"/>
          <ac:spMkLst>
            <pc:docMk/>
            <pc:sldMk cId="1292269625" sldId="358"/>
            <ac:spMk id="12" creationId="{BB17FFD2-DBC7-4ABB-B2A0-7E18EC1B8074}"/>
          </ac:spMkLst>
        </pc:spChg>
        <pc:picChg chg="add del">
          <ac:chgData name="Andoni Inza Labayen" userId="e1949927-3897-4831-84dc-318e2a669266" providerId="ADAL" clId="{DB302219-F1B2-48CD-85E8-41261161BC64}" dt="2023-10-10T08:52:13.074" v="2562"/>
          <ac:picMkLst>
            <pc:docMk/>
            <pc:sldMk cId="1292269625" sldId="358"/>
            <ac:picMk id="8" creationId="{0214283E-D7B4-49E9-932E-D7F2A2847F1F}"/>
          </ac:picMkLst>
        </pc:picChg>
        <pc:cxnChg chg="add del">
          <ac:chgData name="Andoni Inza Labayen" userId="e1949927-3897-4831-84dc-318e2a669266" providerId="ADAL" clId="{DB302219-F1B2-48CD-85E8-41261161BC64}" dt="2023-10-10T08:52:13.074" v="2562"/>
          <ac:cxnSpMkLst>
            <pc:docMk/>
            <pc:sldMk cId="1292269625" sldId="358"/>
            <ac:cxnSpMk id="14" creationId="{7FA45ACF-DABA-410D-9663-DACA842E6B63}"/>
          </ac:cxnSpMkLst>
        </pc:cxnChg>
      </pc:sldChg>
      <pc:sldChg chg="addSp delSp modSp add mod ord">
        <pc:chgData name="Andoni Inza Labayen" userId="e1949927-3897-4831-84dc-318e2a669266" providerId="ADAL" clId="{DB302219-F1B2-48CD-85E8-41261161BC64}" dt="2023-10-10T08:55:47.820" v="2649" actId="1076"/>
        <pc:sldMkLst>
          <pc:docMk/>
          <pc:sldMk cId="3411479769" sldId="358"/>
        </pc:sldMkLst>
        <pc:spChg chg="mod">
          <ac:chgData name="Andoni Inza Labayen" userId="e1949927-3897-4831-84dc-318e2a669266" providerId="ADAL" clId="{DB302219-F1B2-48CD-85E8-41261161BC64}" dt="2023-10-10T08:52:33.381" v="2593" actId="20577"/>
          <ac:spMkLst>
            <pc:docMk/>
            <pc:sldMk cId="3411479769" sldId="358"/>
            <ac:spMk id="2" creationId="{292F0FFD-C625-C1D2-BB06-E90FECDBCB6B}"/>
          </ac:spMkLst>
        </pc:spChg>
        <pc:spChg chg="mod">
          <ac:chgData name="Andoni Inza Labayen" userId="e1949927-3897-4831-84dc-318e2a669266" providerId="ADAL" clId="{DB302219-F1B2-48CD-85E8-41261161BC64}" dt="2023-10-10T08:54:38.379" v="2642" actId="20577"/>
          <ac:spMkLst>
            <pc:docMk/>
            <pc:sldMk cId="3411479769" sldId="358"/>
            <ac:spMk id="3" creationId="{2A79128C-63EB-EFB3-0303-709BB08ADE1B}"/>
          </ac:spMkLst>
        </pc:spChg>
        <pc:picChg chg="add mod">
          <ac:chgData name="Andoni Inza Labayen" userId="e1949927-3897-4831-84dc-318e2a669266" providerId="ADAL" clId="{DB302219-F1B2-48CD-85E8-41261161BC64}" dt="2023-10-10T08:55:42.872" v="2648" actId="1076"/>
          <ac:picMkLst>
            <pc:docMk/>
            <pc:sldMk cId="3411479769" sldId="358"/>
            <ac:picMk id="5" creationId="{35FA7242-01D5-79F3-5695-25E3127DF96E}"/>
          </ac:picMkLst>
        </pc:picChg>
        <pc:picChg chg="mod">
          <ac:chgData name="Andoni Inza Labayen" userId="e1949927-3897-4831-84dc-318e2a669266" providerId="ADAL" clId="{DB302219-F1B2-48CD-85E8-41261161BC64}" dt="2023-10-10T08:55:00.125" v="2645" actId="1076"/>
          <ac:picMkLst>
            <pc:docMk/>
            <pc:sldMk cId="3411479769" sldId="358"/>
            <ac:picMk id="7" creationId="{68D4F33D-D1CD-C72B-455F-5CB767B9C1EA}"/>
          </ac:picMkLst>
        </pc:picChg>
        <pc:picChg chg="mod">
          <ac:chgData name="Andoni Inza Labayen" userId="e1949927-3897-4831-84dc-318e2a669266" providerId="ADAL" clId="{DB302219-F1B2-48CD-85E8-41261161BC64}" dt="2023-10-10T08:54:17.284" v="2635" actId="1076"/>
          <ac:picMkLst>
            <pc:docMk/>
            <pc:sldMk cId="3411479769" sldId="358"/>
            <ac:picMk id="11" creationId="{E90D76F9-F064-DD70-6247-B15ED4AFC111}"/>
          </ac:picMkLst>
        </pc:picChg>
        <pc:picChg chg="mod">
          <ac:chgData name="Andoni Inza Labayen" userId="e1949927-3897-4831-84dc-318e2a669266" providerId="ADAL" clId="{DB302219-F1B2-48CD-85E8-41261161BC64}" dt="2023-10-10T08:54:50.751" v="2644" actId="1076"/>
          <ac:picMkLst>
            <pc:docMk/>
            <pc:sldMk cId="3411479769" sldId="358"/>
            <ac:picMk id="15" creationId="{51852F52-C036-F926-92C1-8675A8AD2CF0}"/>
          </ac:picMkLst>
        </pc:picChg>
        <pc:picChg chg="mod">
          <ac:chgData name="Andoni Inza Labayen" userId="e1949927-3897-4831-84dc-318e2a669266" providerId="ADAL" clId="{DB302219-F1B2-48CD-85E8-41261161BC64}" dt="2023-10-10T08:55:47.820" v="2649" actId="1076"/>
          <ac:picMkLst>
            <pc:docMk/>
            <pc:sldMk cId="3411479769" sldId="358"/>
            <ac:picMk id="17" creationId="{6A485E0B-2A29-D354-D674-E6BA480DBBEE}"/>
          </ac:picMkLst>
        </pc:picChg>
        <pc:picChg chg="mod">
          <ac:chgData name="Andoni Inza Labayen" userId="e1949927-3897-4831-84dc-318e2a669266" providerId="ADAL" clId="{DB302219-F1B2-48CD-85E8-41261161BC64}" dt="2023-10-10T08:54:21.396" v="2636" actId="1076"/>
          <ac:picMkLst>
            <pc:docMk/>
            <pc:sldMk cId="3411479769" sldId="358"/>
            <ac:picMk id="19" creationId="{226002DD-F268-5473-7BAB-C53902D96D37}"/>
          </ac:picMkLst>
        </pc:picChg>
        <pc:picChg chg="del mod">
          <ac:chgData name="Andoni Inza Labayen" userId="e1949927-3897-4831-84dc-318e2a669266" providerId="ADAL" clId="{DB302219-F1B2-48CD-85E8-41261161BC64}" dt="2023-10-10T08:55:35.152" v="2646" actId="478"/>
          <ac:picMkLst>
            <pc:docMk/>
            <pc:sldMk cId="3411479769" sldId="358"/>
            <ac:picMk id="21" creationId="{33E9D423-3203-CF70-6EF5-0EFFAEEC4C76}"/>
          </ac:picMkLst>
        </pc:picChg>
      </pc:sldChg>
      <pc:sldChg chg="addSp delSp modSp add mod setBg">
        <pc:chgData name="Andoni Inza Labayen" userId="e1949927-3897-4831-84dc-318e2a669266" providerId="ADAL" clId="{DB302219-F1B2-48CD-85E8-41261161BC64}" dt="2023-10-10T10:43:41.029" v="2666" actId="26606"/>
        <pc:sldMkLst>
          <pc:docMk/>
          <pc:sldMk cId="34324514" sldId="359"/>
        </pc:sldMkLst>
        <pc:spChg chg="add del">
          <ac:chgData name="Andoni Inza Labayen" userId="e1949927-3897-4831-84dc-318e2a669266" providerId="ADAL" clId="{DB302219-F1B2-48CD-85E8-41261161BC64}" dt="2023-10-10T10:43:41.029" v="2666" actId="26606"/>
          <ac:spMkLst>
            <pc:docMk/>
            <pc:sldMk cId="34324514" sldId="359"/>
            <ac:spMk id="8" creationId="{9A926BDB-98EF-43B0-A66B-1A6EF8FB2835}"/>
          </ac:spMkLst>
        </pc:spChg>
        <pc:picChg chg="add del mod">
          <ac:chgData name="Andoni Inza Labayen" userId="e1949927-3897-4831-84dc-318e2a669266" providerId="ADAL" clId="{DB302219-F1B2-48CD-85E8-41261161BC64}" dt="2023-10-10T10:43:37.156" v="2664" actId="478"/>
          <ac:picMkLst>
            <pc:docMk/>
            <pc:sldMk cId="34324514" sldId="359"/>
            <ac:picMk id="3" creationId="{168E0EBF-4361-8AB4-86F2-162E22A53841}"/>
          </ac:picMkLst>
        </pc:picChg>
        <pc:picChg chg="add mod">
          <ac:chgData name="Andoni Inza Labayen" userId="e1949927-3897-4831-84dc-318e2a669266" providerId="ADAL" clId="{DB302219-F1B2-48CD-85E8-41261161BC64}" dt="2023-10-10T10:43:41.029" v="2666" actId="26606"/>
          <ac:picMkLst>
            <pc:docMk/>
            <pc:sldMk cId="34324514" sldId="359"/>
            <ac:picMk id="5" creationId="{3EA503EA-EF8C-08BF-D1FD-FE7FCF6805A8}"/>
          </ac:picMkLst>
        </pc:picChg>
        <pc:picChg chg="add del">
          <ac:chgData name="Andoni Inza Labayen" userId="e1949927-3897-4831-84dc-318e2a669266" providerId="ADAL" clId="{DB302219-F1B2-48CD-85E8-41261161BC64}" dt="2023-10-10T10:43:41.029" v="2666" actId="26606"/>
          <ac:picMkLst>
            <pc:docMk/>
            <pc:sldMk cId="34324514" sldId="359"/>
            <ac:picMk id="10" creationId="{A722A754-56A5-43DA-ADE3-C2704FABA2DC}"/>
          </ac:picMkLst>
        </pc:picChg>
        <pc:picChg chg="del">
          <ac:chgData name="Andoni Inza Labayen" userId="e1949927-3897-4831-84dc-318e2a669266" providerId="ADAL" clId="{DB302219-F1B2-48CD-85E8-41261161BC64}" dt="2023-10-10T10:38:40.476" v="2657" actId="478"/>
          <ac:picMkLst>
            <pc:docMk/>
            <pc:sldMk cId="34324514" sldId="359"/>
            <ac:picMk id="11266" creationId="{018E93AA-973B-AFDB-6581-50B150C1A0B2}"/>
          </ac:picMkLst>
        </pc:picChg>
      </pc:sldChg>
      <pc:sldChg chg="add del">
        <pc:chgData name="Andoni Inza Labayen" userId="e1949927-3897-4831-84dc-318e2a669266" providerId="ADAL" clId="{DB302219-F1B2-48CD-85E8-41261161BC64}" dt="2023-10-10T12:02:30.302" v="2754" actId="2696"/>
        <pc:sldMkLst>
          <pc:docMk/>
          <pc:sldMk cId="2458782578" sldId="360"/>
        </pc:sldMkLst>
      </pc:sldChg>
      <pc:sldChg chg="addSp delSp modSp add mod">
        <pc:chgData name="Andoni Inza Labayen" userId="e1949927-3897-4831-84dc-318e2a669266" providerId="ADAL" clId="{DB302219-F1B2-48CD-85E8-41261161BC64}" dt="2023-10-10T12:03:57.750" v="2766" actId="1076"/>
        <pc:sldMkLst>
          <pc:docMk/>
          <pc:sldMk cId="3223612320" sldId="361"/>
        </pc:sldMkLst>
        <pc:picChg chg="del">
          <ac:chgData name="Andoni Inza Labayen" userId="e1949927-3897-4831-84dc-318e2a669266" providerId="ADAL" clId="{DB302219-F1B2-48CD-85E8-41261161BC64}" dt="2023-10-10T12:02:35.345" v="2756" actId="478"/>
          <ac:picMkLst>
            <pc:docMk/>
            <pc:sldMk cId="3223612320" sldId="361"/>
            <ac:picMk id="3" creationId="{6D923BF8-CAB8-9F0E-FF4F-447B94FDF39E}"/>
          </ac:picMkLst>
        </pc:picChg>
        <pc:picChg chg="del">
          <ac:chgData name="Andoni Inza Labayen" userId="e1949927-3897-4831-84dc-318e2a669266" providerId="ADAL" clId="{DB302219-F1B2-48CD-85E8-41261161BC64}" dt="2023-10-10T12:02:34.789" v="2755" actId="478"/>
          <ac:picMkLst>
            <pc:docMk/>
            <pc:sldMk cId="3223612320" sldId="361"/>
            <ac:picMk id="4" creationId="{C9487CB7-FD0E-99D6-A3AF-53E6EA0ED21F}"/>
          </ac:picMkLst>
        </pc:picChg>
        <pc:picChg chg="del">
          <ac:chgData name="Andoni Inza Labayen" userId="e1949927-3897-4831-84dc-318e2a669266" providerId="ADAL" clId="{DB302219-F1B2-48CD-85E8-41261161BC64}" dt="2023-10-10T12:02:37.052" v="2757" actId="478"/>
          <ac:picMkLst>
            <pc:docMk/>
            <pc:sldMk cId="3223612320" sldId="361"/>
            <ac:picMk id="5" creationId="{7D0218B0-0653-FE48-F9AD-29691225FD76}"/>
          </ac:picMkLst>
        </pc:picChg>
        <pc:picChg chg="add mod">
          <ac:chgData name="Andoni Inza Labayen" userId="e1949927-3897-4831-84dc-318e2a669266" providerId="ADAL" clId="{DB302219-F1B2-48CD-85E8-41261161BC64}" dt="2023-10-10T12:03:57.750" v="2766" actId="1076"/>
          <ac:picMkLst>
            <pc:docMk/>
            <pc:sldMk cId="3223612320" sldId="361"/>
            <ac:picMk id="7" creationId="{14C3C195-24EB-4583-083E-F905CFC3C795}"/>
          </ac:picMkLst>
        </pc:picChg>
        <pc:picChg chg="add mod">
          <ac:chgData name="Andoni Inza Labayen" userId="e1949927-3897-4831-84dc-318e2a669266" providerId="ADAL" clId="{DB302219-F1B2-48CD-85E8-41261161BC64}" dt="2023-10-10T12:03:56.082" v="2764" actId="1076"/>
          <ac:picMkLst>
            <pc:docMk/>
            <pc:sldMk cId="3223612320" sldId="361"/>
            <ac:picMk id="9" creationId="{9FB99C36-9DF4-AE04-3835-36BCA0BC7171}"/>
          </ac:picMkLst>
        </pc:picChg>
      </pc:sldChg>
    </pc:docChg>
  </pc:docChgLst>
  <pc:docChgLst>
    <pc:chgData name="Iratxe Ainara Montoya Uriarte" userId="68aa3af8-6a1d-4368-9a7e-8ddf505350e9" providerId="ADAL" clId="{1CC43F96-8D90-A54B-9C57-5CF8703CB12F}"/>
    <pc:docChg chg="undo custSel addSld modSld">
      <pc:chgData name="Iratxe Ainara Montoya Uriarte" userId="68aa3af8-6a1d-4368-9a7e-8ddf505350e9" providerId="ADAL" clId="{1CC43F96-8D90-A54B-9C57-5CF8703CB12F}" dt="2023-10-06T10:15:30.427" v="42" actId="14100"/>
      <pc:docMkLst>
        <pc:docMk/>
      </pc:docMkLst>
      <pc:sldChg chg="modSp mod">
        <pc:chgData name="Iratxe Ainara Montoya Uriarte" userId="68aa3af8-6a1d-4368-9a7e-8ddf505350e9" providerId="ADAL" clId="{1CC43F96-8D90-A54B-9C57-5CF8703CB12F}" dt="2023-10-05T14:24:38.597" v="11" actId="20577"/>
        <pc:sldMkLst>
          <pc:docMk/>
          <pc:sldMk cId="2857199079" sldId="348"/>
        </pc:sldMkLst>
        <pc:spChg chg="mod">
          <ac:chgData name="Iratxe Ainara Montoya Uriarte" userId="68aa3af8-6a1d-4368-9a7e-8ddf505350e9" providerId="ADAL" clId="{1CC43F96-8D90-A54B-9C57-5CF8703CB12F}" dt="2023-10-05T14:24:20.480" v="6" actId="20577"/>
          <ac:spMkLst>
            <pc:docMk/>
            <pc:sldMk cId="2857199079" sldId="348"/>
            <ac:spMk id="2" creationId="{292F0FFD-C625-C1D2-BB06-E90FECDBCB6B}"/>
          </ac:spMkLst>
        </pc:spChg>
        <pc:spChg chg="mod">
          <ac:chgData name="Iratxe Ainara Montoya Uriarte" userId="68aa3af8-6a1d-4368-9a7e-8ddf505350e9" providerId="ADAL" clId="{1CC43F96-8D90-A54B-9C57-5CF8703CB12F}" dt="2023-10-05T14:24:38.597" v="11" actId="20577"/>
          <ac:spMkLst>
            <pc:docMk/>
            <pc:sldMk cId="2857199079" sldId="348"/>
            <ac:spMk id="3" creationId="{2A79128C-63EB-EFB3-0303-709BB08ADE1B}"/>
          </ac:spMkLst>
        </pc:spChg>
      </pc:sldChg>
      <pc:sldChg chg="addSp delSp modSp add mod">
        <pc:chgData name="Iratxe Ainara Montoya Uriarte" userId="68aa3af8-6a1d-4368-9a7e-8ddf505350e9" providerId="ADAL" clId="{1CC43F96-8D90-A54B-9C57-5CF8703CB12F}" dt="2023-10-06T10:13:06.492" v="26" actId="1076"/>
        <pc:sldMkLst>
          <pc:docMk/>
          <pc:sldMk cId="3280320248" sldId="354"/>
        </pc:sldMkLst>
        <pc:spChg chg="del mod">
          <ac:chgData name="Iratxe Ainara Montoya Uriarte" userId="68aa3af8-6a1d-4368-9a7e-8ddf505350e9" providerId="ADAL" clId="{1CC43F96-8D90-A54B-9C57-5CF8703CB12F}" dt="2023-10-06T10:11:05.005" v="18" actId="478"/>
          <ac:spMkLst>
            <pc:docMk/>
            <pc:sldMk cId="3280320248" sldId="354"/>
            <ac:spMk id="3" creationId="{2A79128C-63EB-EFB3-0303-709BB08ADE1B}"/>
          </ac:spMkLst>
        </pc:spChg>
        <pc:spChg chg="add del">
          <ac:chgData name="Iratxe Ainara Montoya Uriarte" userId="68aa3af8-6a1d-4368-9a7e-8ddf505350e9" providerId="ADAL" clId="{1CC43F96-8D90-A54B-9C57-5CF8703CB12F}" dt="2023-10-06T10:11:00.925" v="16" actId="22"/>
          <ac:spMkLst>
            <pc:docMk/>
            <pc:sldMk cId="3280320248" sldId="354"/>
            <ac:spMk id="5" creationId="{23B0A7DF-BCF8-C28A-6B61-A55EF01F1C6E}"/>
          </ac:spMkLst>
        </pc:spChg>
        <pc:spChg chg="add del mod">
          <ac:chgData name="Iratxe Ainara Montoya Uriarte" userId="68aa3af8-6a1d-4368-9a7e-8ddf505350e9" providerId="ADAL" clId="{1CC43F96-8D90-A54B-9C57-5CF8703CB12F}" dt="2023-10-06T10:11:40.313" v="19"/>
          <ac:spMkLst>
            <pc:docMk/>
            <pc:sldMk cId="3280320248" sldId="354"/>
            <ac:spMk id="7" creationId="{13487853-76CA-7A8C-EC94-DDA873EE5C67}"/>
          </ac:spMkLst>
        </pc:spChg>
        <pc:spChg chg="add mod">
          <ac:chgData name="Iratxe Ainara Montoya Uriarte" userId="68aa3af8-6a1d-4368-9a7e-8ddf505350e9" providerId="ADAL" clId="{1CC43F96-8D90-A54B-9C57-5CF8703CB12F}" dt="2023-10-06T10:12:47.165" v="21" actId="478"/>
          <ac:spMkLst>
            <pc:docMk/>
            <pc:sldMk cId="3280320248" sldId="354"/>
            <ac:spMk id="10" creationId="{5538B274-26D5-C014-FC00-DF419B49A1C0}"/>
          </ac:spMkLst>
        </pc:spChg>
        <pc:picChg chg="add del mod">
          <ac:chgData name="Iratxe Ainara Montoya Uriarte" userId="68aa3af8-6a1d-4368-9a7e-8ddf505350e9" providerId="ADAL" clId="{1CC43F96-8D90-A54B-9C57-5CF8703CB12F}" dt="2023-10-06T10:12:47.165" v="21" actId="478"/>
          <ac:picMkLst>
            <pc:docMk/>
            <pc:sldMk cId="3280320248" sldId="354"/>
            <ac:picMk id="8" creationId="{0A95AE9E-A703-341D-7C6F-87222FA03BAD}"/>
          </ac:picMkLst>
        </pc:picChg>
        <pc:picChg chg="add mod">
          <ac:chgData name="Iratxe Ainara Montoya Uriarte" userId="68aa3af8-6a1d-4368-9a7e-8ddf505350e9" providerId="ADAL" clId="{1CC43F96-8D90-A54B-9C57-5CF8703CB12F}" dt="2023-10-06T10:13:06.492" v="26" actId="1076"/>
          <ac:picMkLst>
            <pc:docMk/>
            <pc:sldMk cId="3280320248" sldId="354"/>
            <ac:picMk id="11" creationId="{A6D9003C-20AE-BE6F-92C1-5B2E695561C6}"/>
          </ac:picMkLst>
        </pc:picChg>
        <pc:picChg chg="del">
          <ac:chgData name="Iratxe Ainara Montoya Uriarte" userId="68aa3af8-6a1d-4368-9a7e-8ddf505350e9" providerId="ADAL" clId="{1CC43F96-8D90-A54B-9C57-5CF8703CB12F}" dt="2023-10-06T10:10:52.976" v="13" actId="478"/>
          <ac:picMkLst>
            <pc:docMk/>
            <pc:sldMk cId="3280320248" sldId="354"/>
            <ac:picMk id="2050" creationId="{F830A3E8-0EB9-8A93-FF84-5BD1A4467A09}"/>
          </ac:picMkLst>
        </pc:picChg>
        <pc:picChg chg="del">
          <ac:chgData name="Iratxe Ainara Montoya Uriarte" userId="68aa3af8-6a1d-4368-9a7e-8ddf505350e9" providerId="ADAL" clId="{1CC43F96-8D90-A54B-9C57-5CF8703CB12F}" dt="2023-10-06T10:10:54.930" v="14" actId="478"/>
          <ac:picMkLst>
            <pc:docMk/>
            <pc:sldMk cId="3280320248" sldId="354"/>
            <ac:picMk id="2052" creationId="{CA3D4292-2347-62C0-6B1C-577CC3F44548}"/>
          </ac:picMkLst>
        </pc:picChg>
      </pc:sldChg>
      <pc:sldChg chg="addSp delSp modSp add mod">
        <pc:chgData name="Iratxe Ainara Montoya Uriarte" userId="68aa3af8-6a1d-4368-9a7e-8ddf505350e9" providerId="ADAL" clId="{1CC43F96-8D90-A54B-9C57-5CF8703CB12F}" dt="2023-10-06T10:15:30.427" v="42" actId="14100"/>
        <pc:sldMkLst>
          <pc:docMk/>
          <pc:sldMk cId="3230221471" sldId="355"/>
        </pc:sldMkLst>
        <pc:spChg chg="del">
          <ac:chgData name="Iratxe Ainara Montoya Uriarte" userId="68aa3af8-6a1d-4368-9a7e-8ddf505350e9" providerId="ADAL" clId="{1CC43F96-8D90-A54B-9C57-5CF8703CB12F}" dt="2023-10-06T10:14:34.336" v="30"/>
          <ac:spMkLst>
            <pc:docMk/>
            <pc:sldMk cId="3230221471" sldId="355"/>
            <ac:spMk id="10" creationId="{5538B274-26D5-C014-FC00-DF419B49A1C0}"/>
          </ac:spMkLst>
        </pc:spChg>
        <pc:picChg chg="add mod">
          <ac:chgData name="Iratxe Ainara Montoya Uriarte" userId="68aa3af8-6a1d-4368-9a7e-8ddf505350e9" providerId="ADAL" clId="{1CC43F96-8D90-A54B-9C57-5CF8703CB12F}" dt="2023-10-06T10:15:02.612" v="37" actId="1076"/>
          <ac:picMkLst>
            <pc:docMk/>
            <pc:sldMk cId="3230221471" sldId="355"/>
            <ac:picMk id="3" creationId="{B9C8D90D-C5DA-FCFC-158F-7F03F62F373E}"/>
          </ac:picMkLst>
        </pc:picChg>
        <pc:picChg chg="add mod">
          <ac:chgData name="Iratxe Ainara Montoya Uriarte" userId="68aa3af8-6a1d-4368-9a7e-8ddf505350e9" providerId="ADAL" clId="{1CC43F96-8D90-A54B-9C57-5CF8703CB12F}" dt="2023-10-06T10:15:30.427" v="42" actId="14100"/>
          <ac:picMkLst>
            <pc:docMk/>
            <pc:sldMk cId="3230221471" sldId="355"/>
            <ac:picMk id="4" creationId="{8D11A387-DCB2-6BA6-4238-82DDF7D341A9}"/>
          </ac:picMkLst>
        </pc:picChg>
        <pc:picChg chg="del">
          <ac:chgData name="Iratxe Ainara Montoya Uriarte" userId="68aa3af8-6a1d-4368-9a7e-8ddf505350e9" providerId="ADAL" clId="{1CC43F96-8D90-A54B-9C57-5CF8703CB12F}" dt="2023-10-06T10:14:18.691" v="28" actId="478"/>
          <ac:picMkLst>
            <pc:docMk/>
            <pc:sldMk cId="3230221471" sldId="355"/>
            <ac:picMk id="11" creationId="{A6D9003C-20AE-BE6F-92C1-5B2E695561C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812698-CE59-4D8C-AE37-E0F806F1299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1FBDE76-41F6-41C7-8A01-5D216C5F1339}">
      <dgm:prSet/>
      <dgm:spPr/>
      <dgm:t>
        <a:bodyPr/>
        <a:lstStyle/>
        <a:p>
          <a:r>
            <a:rPr lang="es-ES" b="1" i="0" dirty="0"/>
            <a:t>Unión: </a:t>
          </a:r>
          <a:r>
            <a:rPr lang="es-ES" b="0" i="0" dirty="0"/>
            <a:t>La unión de dos conjuntos A y B es el conjunto que contiene todos los elementos que están en A o en B (o en ambos conjuntos).</a:t>
          </a:r>
          <a:endParaRPr lang="en-US" dirty="0"/>
        </a:p>
      </dgm:t>
    </dgm:pt>
    <dgm:pt modelId="{CDA2E94D-BF55-4B73-A411-32A4DF98AB25}" type="parTrans" cxnId="{FF9D18BE-8FFD-4D63-8E61-5F06742861EB}">
      <dgm:prSet/>
      <dgm:spPr/>
      <dgm:t>
        <a:bodyPr/>
        <a:lstStyle/>
        <a:p>
          <a:endParaRPr lang="en-US"/>
        </a:p>
      </dgm:t>
    </dgm:pt>
    <dgm:pt modelId="{6D8FA9DF-DE0F-4CAC-B418-4F51D9725499}" type="sibTrans" cxnId="{FF9D18BE-8FFD-4D63-8E61-5F06742861EB}">
      <dgm:prSet/>
      <dgm:spPr/>
      <dgm:t>
        <a:bodyPr/>
        <a:lstStyle/>
        <a:p>
          <a:endParaRPr lang="en-US"/>
        </a:p>
      </dgm:t>
    </dgm:pt>
    <dgm:pt modelId="{E36E4D58-3483-42AF-9466-3ACEEAB0420A}">
      <dgm:prSet/>
      <dgm:spPr/>
      <dgm:t>
        <a:bodyPr/>
        <a:lstStyle/>
        <a:p>
          <a:pPr algn="ctr"/>
          <a:r>
            <a:rPr lang="es-ES" b="0" i="0" dirty="0"/>
            <a:t>A = {1, 2, 3} B = {3, 4, 5} A U B = {1, 2, 3, 4, 5} </a:t>
          </a:r>
          <a:endParaRPr lang="en-US" dirty="0"/>
        </a:p>
      </dgm:t>
    </dgm:pt>
    <dgm:pt modelId="{7178B0F5-C658-47D1-95A0-5FB951751387}" type="parTrans" cxnId="{32E3E14C-8A05-410A-B726-ECDF9E65FBB0}">
      <dgm:prSet/>
      <dgm:spPr/>
      <dgm:t>
        <a:bodyPr/>
        <a:lstStyle/>
        <a:p>
          <a:endParaRPr lang="en-US"/>
        </a:p>
      </dgm:t>
    </dgm:pt>
    <dgm:pt modelId="{07287708-54AE-41A7-83F4-260032A4E018}" type="sibTrans" cxnId="{32E3E14C-8A05-410A-B726-ECDF9E65FBB0}">
      <dgm:prSet/>
      <dgm:spPr/>
      <dgm:t>
        <a:bodyPr/>
        <a:lstStyle/>
        <a:p>
          <a:endParaRPr lang="en-US"/>
        </a:p>
      </dgm:t>
    </dgm:pt>
    <dgm:pt modelId="{41CBFBD2-0D78-4EF6-BE7F-9B2A1F530592}">
      <dgm:prSet/>
      <dgm:spPr/>
      <dgm:t>
        <a:bodyPr/>
        <a:lstStyle/>
        <a:p>
          <a:r>
            <a:rPr lang="es-ES" b="1" i="0" dirty="0"/>
            <a:t>Intersección: </a:t>
          </a:r>
          <a:r>
            <a:rPr lang="es-ES" b="0" i="0" dirty="0"/>
            <a:t>La intersección de dos conjuntos A y B es el conjunto que contiene todos los elementos que están en ambos conjuntos.</a:t>
          </a:r>
          <a:endParaRPr lang="en-US" dirty="0"/>
        </a:p>
      </dgm:t>
    </dgm:pt>
    <dgm:pt modelId="{7DE7F2E4-4591-4883-AE38-A14F21D30BA0}" type="parTrans" cxnId="{21047AC7-EB98-4FBD-8DF4-C0A0ECCCD42B}">
      <dgm:prSet/>
      <dgm:spPr/>
      <dgm:t>
        <a:bodyPr/>
        <a:lstStyle/>
        <a:p>
          <a:endParaRPr lang="en-US"/>
        </a:p>
      </dgm:t>
    </dgm:pt>
    <dgm:pt modelId="{D0775ED4-326F-4D42-BD73-6CC841B9F85C}" type="sibTrans" cxnId="{21047AC7-EB98-4FBD-8DF4-C0A0ECCCD42B}">
      <dgm:prSet/>
      <dgm:spPr/>
      <dgm:t>
        <a:bodyPr/>
        <a:lstStyle/>
        <a:p>
          <a:endParaRPr lang="en-US"/>
        </a:p>
      </dgm:t>
    </dgm:pt>
    <dgm:pt modelId="{2C2313D5-7CE1-4E2D-8D34-E0E24BA76289}">
      <dgm:prSet/>
      <dgm:spPr/>
      <dgm:t>
        <a:bodyPr/>
        <a:lstStyle/>
        <a:p>
          <a:pPr algn="ctr"/>
          <a:r>
            <a:rPr lang="es-ES" b="0" i="0" dirty="0"/>
            <a:t>A = {1, 2, 3} B = {3, 4, 5} A ∩ B = {3} </a:t>
          </a:r>
          <a:endParaRPr lang="en-US" dirty="0"/>
        </a:p>
      </dgm:t>
    </dgm:pt>
    <dgm:pt modelId="{136ADE06-1844-44A3-8EA5-9BC3C8018F01}" type="parTrans" cxnId="{74AE89CE-0C54-46A5-9DF0-66F271BC9EA0}">
      <dgm:prSet/>
      <dgm:spPr/>
      <dgm:t>
        <a:bodyPr/>
        <a:lstStyle/>
        <a:p>
          <a:endParaRPr lang="en-US"/>
        </a:p>
      </dgm:t>
    </dgm:pt>
    <dgm:pt modelId="{0E86EF0E-1E8A-4A02-86B7-87D146DB055D}" type="sibTrans" cxnId="{74AE89CE-0C54-46A5-9DF0-66F271BC9EA0}">
      <dgm:prSet/>
      <dgm:spPr/>
      <dgm:t>
        <a:bodyPr/>
        <a:lstStyle/>
        <a:p>
          <a:endParaRPr lang="en-US"/>
        </a:p>
      </dgm:t>
    </dgm:pt>
    <dgm:pt modelId="{D0D69970-5966-4EAD-B47B-B1E33AB4E474}">
      <dgm:prSet/>
      <dgm:spPr/>
      <dgm:t>
        <a:bodyPr/>
        <a:lstStyle/>
        <a:p>
          <a:r>
            <a:rPr lang="es-ES" b="1" i="0"/>
            <a:t>Diferencia: </a:t>
          </a:r>
          <a:r>
            <a:rPr lang="es-ES" b="0" i="0"/>
            <a:t>La diferencia entre dos conjuntos A y B es el conjunto que contiene todos los elementos que están en A pero no en B.</a:t>
          </a:r>
          <a:endParaRPr lang="en-US"/>
        </a:p>
      </dgm:t>
    </dgm:pt>
    <dgm:pt modelId="{4A529B07-3230-42B3-A004-52390984A8F8}" type="parTrans" cxnId="{8878FCFD-5C70-4CCE-99EB-744C176946CD}">
      <dgm:prSet/>
      <dgm:spPr/>
      <dgm:t>
        <a:bodyPr/>
        <a:lstStyle/>
        <a:p>
          <a:endParaRPr lang="en-US"/>
        </a:p>
      </dgm:t>
    </dgm:pt>
    <dgm:pt modelId="{88D51D60-05E4-41BF-BA4F-ADFA34010730}" type="sibTrans" cxnId="{8878FCFD-5C70-4CCE-99EB-744C176946CD}">
      <dgm:prSet/>
      <dgm:spPr/>
      <dgm:t>
        <a:bodyPr/>
        <a:lstStyle/>
        <a:p>
          <a:endParaRPr lang="en-US"/>
        </a:p>
      </dgm:t>
    </dgm:pt>
    <dgm:pt modelId="{A9DF1FFF-2B1E-43B9-BC7E-46CDF5C3FD0F}">
      <dgm:prSet/>
      <dgm:spPr/>
      <dgm:t>
        <a:bodyPr/>
        <a:lstStyle/>
        <a:p>
          <a:pPr algn="ctr"/>
          <a:r>
            <a:rPr lang="es-ES" b="0" i="0" dirty="0"/>
            <a:t>A = {1, 2, 3} B = {3, 4, 5} A - B = {1, 2} </a:t>
          </a:r>
          <a:endParaRPr lang="en-US" dirty="0"/>
        </a:p>
      </dgm:t>
    </dgm:pt>
    <dgm:pt modelId="{75B3AC8D-2FBF-4CB5-ADFA-55F14D7BE11C}" type="parTrans" cxnId="{02557E8E-F90D-4539-B431-02B7CD2B8F67}">
      <dgm:prSet/>
      <dgm:spPr/>
      <dgm:t>
        <a:bodyPr/>
        <a:lstStyle/>
        <a:p>
          <a:endParaRPr lang="en-US"/>
        </a:p>
      </dgm:t>
    </dgm:pt>
    <dgm:pt modelId="{AB5D7108-7886-478B-8726-646C18EB8B55}" type="sibTrans" cxnId="{02557E8E-F90D-4539-B431-02B7CD2B8F67}">
      <dgm:prSet/>
      <dgm:spPr/>
      <dgm:t>
        <a:bodyPr/>
        <a:lstStyle/>
        <a:p>
          <a:endParaRPr lang="en-US"/>
        </a:p>
      </dgm:t>
    </dgm:pt>
    <dgm:pt modelId="{3AFAB9C9-D00A-406F-AF56-51DC29883872}">
      <dgm:prSet/>
      <dgm:spPr/>
      <dgm:t>
        <a:bodyPr/>
        <a:lstStyle/>
        <a:p>
          <a:r>
            <a:rPr lang="es-ES" b="1" i="0"/>
            <a:t>Complemento: </a:t>
          </a:r>
          <a:r>
            <a:rPr lang="es-ES" b="0" i="0"/>
            <a:t>El complemento de un conjunto A con respecto a un conjunto universal U es el conjunto que contiene todos los elementos que no están en A pero sí en U.</a:t>
          </a:r>
          <a:endParaRPr lang="en-US"/>
        </a:p>
      </dgm:t>
    </dgm:pt>
    <dgm:pt modelId="{BE0874E9-F223-4ADE-B116-D0FDF701E9DF}" type="parTrans" cxnId="{F6C6667D-2C6A-4767-8283-A363943B323B}">
      <dgm:prSet/>
      <dgm:spPr/>
      <dgm:t>
        <a:bodyPr/>
        <a:lstStyle/>
        <a:p>
          <a:endParaRPr lang="en-US"/>
        </a:p>
      </dgm:t>
    </dgm:pt>
    <dgm:pt modelId="{993544B5-6993-42B1-9831-227AB66272DF}" type="sibTrans" cxnId="{F6C6667D-2C6A-4767-8283-A363943B323B}">
      <dgm:prSet/>
      <dgm:spPr/>
      <dgm:t>
        <a:bodyPr/>
        <a:lstStyle/>
        <a:p>
          <a:endParaRPr lang="en-US"/>
        </a:p>
      </dgm:t>
    </dgm:pt>
    <dgm:pt modelId="{ABC5C53C-93AF-488D-9992-A2563AFA9903}">
      <dgm:prSet/>
      <dgm:spPr/>
      <dgm:t>
        <a:bodyPr/>
        <a:lstStyle/>
        <a:p>
          <a:pPr algn="ctr"/>
          <a:r>
            <a:rPr lang="es-ES" b="0" i="0" dirty="0"/>
            <a:t>U = {1, 2, 3, 4, 5} A = {1, 2, 3} A' = {4, 5}</a:t>
          </a:r>
          <a:endParaRPr lang="en-US" dirty="0"/>
        </a:p>
      </dgm:t>
    </dgm:pt>
    <dgm:pt modelId="{5C1BE0A2-EEE5-4C95-834C-285918C75122}" type="parTrans" cxnId="{F8D77E58-487D-485F-8698-CA0979C8C75E}">
      <dgm:prSet/>
      <dgm:spPr/>
      <dgm:t>
        <a:bodyPr/>
        <a:lstStyle/>
        <a:p>
          <a:endParaRPr lang="en-US"/>
        </a:p>
      </dgm:t>
    </dgm:pt>
    <dgm:pt modelId="{9ADA8F88-86CA-45BC-BCF9-CECE3CAADC12}" type="sibTrans" cxnId="{F8D77E58-487D-485F-8698-CA0979C8C75E}">
      <dgm:prSet/>
      <dgm:spPr/>
      <dgm:t>
        <a:bodyPr/>
        <a:lstStyle/>
        <a:p>
          <a:endParaRPr lang="en-US"/>
        </a:p>
      </dgm:t>
    </dgm:pt>
    <dgm:pt modelId="{0090E967-3EEF-754D-A34F-29AF2B09E164}" type="pres">
      <dgm:prSet presAssocID="{35812698-CE59-4D8C-AE37-E0F806F12998}" presName="linear" presStyleCnt="0">
        <dgm:presLayoutVars>
          <dgm:animLvl val="lvl"/>
          <dgm:resizeHandles val="exact"/>
        </dgm:presLayoutVars>
      </dgm:prSet>
      <dgm:spPr/>
    </dgm:pt>
    <dgm:pt modelId="{FCAF353C-BE42-BD43-964C-D36E7E02B5C0}" type="pres">
      <dgm:prSet presAssocID="{11FBDE76-41F6-41C7-8A01-5D216C5F1339}" presName="parentText" presStyleLbl="node1" presStyleIdx="0" presStyleCnt="8">
        <dgm:presLayoutVars>
          <dgm:chMax val="0"/>
          <dgm:bulletEnabled val="1"/>
        </dgm:presLayoutVars>
      </dgm:prSet>
      <dgm:spPr/>
    </dgm:pt>
    <dgm:pt modelId="{3EF7C593-C495-FE43-A4DC-9CE17892ACD5}" type="pres">
      <dgm:prSet presAssocID="{6D8FA9DF-DE0F-4CAC-B418-4F51D9725499}" presName="spacer" presStyleCnt="0"/>
      <dgm:spPr/>
    </dgm:pt>
    <dgm:pt modelId="{D777C6F4-CC36-1947-B46D-6CD146668910}" type="pres">
      <dgm:prSet presAssocID="{E36E4D58-3483-42AF-9466-3ACEEAB0420A}" presName="parentText" presStyleLbl="node1" presStyleIdx="1" presStyleCnt="8">
        <dgm:presLayoutVars>
          <dgm:chMax val="0"/>
          <dgm:bulletEnabled val="1"/>
        </dgm:presLayoutVars>
      </dgm:prSet>
      <dgm:spPr/>
    </dgm:pt>
    <dgm:pt modelId="{A2AE3805-B219-A54C-9BD4-E1FB6EBD6C2B}" type="pres">
      <dgm:prSet presAssocID="{07287708-54AE-41A7-83F4-260032A4E018}" presName="spacer" presStyleCnt="0"/>
      <dgm:spPr/>
    </dgm:pt>
    <dgm:pt modelId="{BE2DD171-9120-4B42-A8F6-B0E75D18D1B0}" type="pres">
      <dgm:prSet presAssocID="{41CBFBD2-0D78-4EF6-BE7F-9B2A1F530592}" presName="parentText" presStyleLbl="node1" presStyleIdx="2" presStyleCnt="8">
        <dgm:presLayoutVars>
          <dgm:chMax val="0"/>
          <dgm:bulletEnabled val="1"/>
        </dgm:presLayoutVars>
      </dgm:prSet>
      <dgm:spPr/>
    </dgm:pt>
    <dgm:pt modelId="{ADC2F74B-E46A-8746-9510-623E943BF87E}" type="pres">
      <dgm:prSet presAssocID="{D0775ED4-326F-4D42-BD73-6CC841B9F85C}" presName="spacer" presStyleCnt="0"/>
      <dgm:spPr/>
    </dgm:pt>
    <dgm:pt modelId="{92AA6807-F4D5-5442-A84F-1D3F7923BBC1}" type="pres">
      <dgm:prSet presAssocID="{2C2313D5-7CE1-4E2D-8D34-E0E24BA76289}" presName="parentText" presStyleLbl="node1" presStyleIdx="3" presStyleCnt="8">
        <dgm:presLayoutVars>
          <dgm:chMax val="0"/>
          <dgm:bulletEnabled val="1"/>
        </dgm:presLayoutVars>
      </dgm:prSet>
      <dgm:spPr/>
    </dgm:pt>
    <dgm:pt modelId="{E377ADBE-F656-E146-A1AA-7CACB746C446}" type="pres">
      <dgm:prSet presAssocID="{0E86EF0E-1E8A-4A02-86B7-87D146DB055D}" presName="spacer" presStyleCnt="0"/>
      <dgm:spPr/>
    </dgm:pt>
    <dgm:pt modelId="{ED35F2B6-6A0B-2547-BB94-025F96D4577B}" type="pres">
      <dgm:prSet presAssocID="{D0D69970-5966-4EAD-B47B-B1E33AB4E474}" presName="parentText" presStyleLbl="node1" presStyleIdx="4" presStyleCnt="8">
        <dgm:presLayoutVars>
          <dgm:chMax val="0"/>
          <dgm:bulletEnabled val="1"/>
        </dgm:presLayoutVars>
      </dgm:prSet>
      <dgm:spPr/>
    </dgm:pt>
    <dgm:pt modelId="{8453F8FF-BD54-044B-B3FB-2D12870E43DB}" type="pres">
      <dgm:prSet presAssocID="{88D51D60-05E4-41BF-BA4F-ADFA34010730}" presName="spacer" presStyleCnt="0"/>
      <dgm:spPr/>
    </dgm:pt>
    <dgm:pt modelId="{9D21F5B0-CCD5-8442-B38B-32814EB53FEA}" type="pres">
      <dgm:prSet presAssocID="{A9DF1FFF-2B1E-43B9-BC7E-46CDF5C3FD0F}" presName="parentText" presStyleLbl="node1" presStyleIdx="5" presStyleCnt="8">
        <dgm:presLayoutVars>
          <dgm:chMax val="0"/>
          <dgm:bulletEnabled val="1"/>
        </dgm:presLayoutVars>
      </dgm:prSet>
      <dgm:spPr/>
    </dgm:pt>
    <dgm:pt modelId="{CE7837E0-E212-9042-8552-BA904A87B928}" type="pres">
      <dgm:prSet presAssocID="{AB5D7108-7886-478B-8726-646C18EB8B55}" presName="spacer" presStyleCnt="0"/>
      <dgm:spPr/>
    </dgm:pt>
    <dgm:pt modelId="{8F155F0B-01FC-3449-9F29-611182DA6479}" type="pres">
      <dgm:prSet presAssocID="{3AFAB9C9-D00A-406F-AF56-51DC29883872}" presName="parentText" presStyleLbl="node1" presStyleIdx="6" presStyleCnt="8">
        <dgm:presLayoutVars>
          <dgm:chMax val="0"/>
          <dgm:bulletEnabled val="1"/>
        </dgm:presLayoutVars>
      </dgm:prSet>
      <dgm:spPr/>
    </dgm:pt>
    <dgm:pt modelId="{3E77356F-8D1F-6B4A-9DA7-4D7533D8F9F5}" type="pres">
      <dgm:prSet presAssocID="{993544B5-6993-42B1-9831-227AB66272DF}" presName="spacer" presStyleCnt="0"/>
      <dgm:spPr/>
    </dgm:pt>
    <dgm:pt modelId="{B4A21942-069E-6349-A7E9-F652D21F9DC9}" type="pres">
      <dgm:prSet presAssocID="{ABC5C53C-93AF-488D-9992-A2563AFA9903}" presName="parentText" presStyleLbl="node1" presStyleIdx="7" presStyleCnt="8">
        <dgm:presLayoutVars>
          <dgm:chMax val="0"/>
          <dgm:bulletEnabled val="1"/>
        </dgm:presLayoutVars>
      </dgm:prSet>
      <dgm:spPr/>
    </dgm:pt>
  </dgm:ptLst>
  <dgm:cxnLst>
    <dgm:cxn modelId="{914B7403-4453-D44C-B695-72B45629C526}" type="presOf" srcId="{3AFAB9C9-D00A-406F-AF56-51DC29883872}" destId="{8F155F0B-01FC-3449-9F29-611182DA6479}" srcOrd="0" destOrd="0" presId="urn:microsoft.com/office/officeart/2005/8/layout/vList2"/>
    <dgm:cxn modelId="{93863841-58AC-4642-944A-D6C22FB0AFDE}" type="presOf" srcId="{D0D69970-5966-4EAD-B47B-B1E33AB4E474}" destId="{ED35F2B6-6A0B-2547-BB94-025F96D4577B}" srcOrd="0" destOrd="0" presId="urn:microsoft.com/office/officeart/2005/8/layout/vList2"/>
    <dgm:cxn modelId="{32E3E14C-8A05-410A-B726-ECDF9E65FBB0}" srcId="{35812698-CE59-4D8C-AE37-E0F806F12998}" destId="{E36E4D58-3483-42AF-9466-3ACEEAB0420A}" srcOrd="1" destOrd="0" parTransId="{7178B0F5-C658-47D1-95A0-5FB951751387}" sibTransId="{07287708-54AE-41A7-83F4-260032A4E018}"/>
    <dgm:cxn modelId="{3011F357-1C9D-A047-823A-170C1E61F27C}" type="presOf" srcId="{2C2313D5-7CE1-4E2D-8D34-E0E24BA76289}" destId="{92AA6807-F4D5-5442-A84F-1D3F7923BBC1}" srcOrd="0" destOrd="0" presId="urn:microsoft.com/office/officeart/2005/8/layout/vList2"/>
    <dgm:cxn modelId="{F8D77E58-487D-485F-8698-CA0979C8C75E}" srcId="{35812698-CE59-4D8C-AE37-E0F806F12998}" destId="{ABC5C53C-93AF-488D-9992-A2563AFA9903}" srcOrd="7" destOrd="0" parTransId="{5C1BE0A2-EEE5-4C95-834C-285918C75122}" sibTransId="{9ADA8F88-86CA-45BC-BCF9-CECE3CAADC12}"/>
    <dgm:cxn modelId="{BA935479-867B-4542-A972-DC6A6DBF7B5C}" type="presOf" srcId="{35812698-CE59-4D8C-AE37-E0F806F12998}" destId="{0090E967-3EEF-754D-A34F-29AF2B09E164}" srcOrd="0" destOrd="0" presId="urn:microsoft.com/office/officeart/2005/8/layout/vList2"/>
    <dgm:cxn modelId="{F6C6667D-2C6A-4767-8283-A363943B323B}" srcId="{35812698-CE59-4D8C-AE37-E0F806F12998}" destId="{3AFAB9C9-D00A-406F-AF56-51DC29883872}" srcOrd="6" destOrd="0" parTransId="{BE0874E9-F223-4ADE-B116-D0FDF701E9DF}" sibTransId="{993544B5-6993-42B1-9831-227AB66272DF}"/>
    <dgm:cxn modelId="{9B2E9E82-98D1-5941-8E9C-7535634768E3}" type="presOf" srcId="{11FBDE76-41F6-41C7-8A01-5D216C5F1339}" destId="{FCAF353C-BE42-BD43-964C-D36E7E02B5C0}" srcOrd="0" destOrd="0" presId="urn:microsoft.com/office/officeart/2005/8/layout/vList2"/>
    <dgm:cxn modelId="{02557E8E-F90D-4539-B431-02B7CD2B8F67}" srcId="{35812698-CE59-4D8C-AE37-E0F806F12998}" destId="{A9DF1FFF-2B1E-43B9-BC7E-46CDF5C3FD0F}" srcOrd="5" destOrd="0" parTransId="{75B3AC8D-2FBF-4CB5-ADFA-55F14D7BE11C}" sibTransId="{AB5D7108-7886-478B-8726-646C18EB8B55}"/>
    <dgm:cxn modelId="{6ADDB592-F474-5F46-B7EC-C84C57CDC18D}" type="presOf" srcId="{E36E4D58-3483-42AF-9466-3ACEEAB0420A}" destId="{D777C6F4-CC36-1947-B46D-6CD146668910}" srcOrd="0" destOrd="0" presId="urn:microsoft.com/office/officeart/2005/8/layout/vList2"/>
    <dgm:cxn modelId="{B5C4FDA9-0FDA-E540-BC36-A26126144E6F}" type="presOf" srcId="{ABC5C53C-93AF-488D-9992-A2563AFA9903}" destId="{B4A21942-069E-6349-A7E9-F652D21F9DC9}" srcOrd="0" destOrd="0" presId="urn:microsoft.com/office/officeart/2005/8/layout/vList2"/>
    <dgm:cxn modelId="{C979D1B8-F8CE-1C48-910B-E8852ADD43A3}" type="presOf" srcId="{41CBFBD2-0D78-4EF6-BE7F-9B2A1F530592}" destId="{BE2DD171-9120-4B42-A8F6-B0E75D18D1B0}" srcOrd="0" destOrd="0" presId="urn:microsoft.com/office/officeart/2005/8/layout/vList2"/>
    <dgm:cxn modelId="{FF9D18BE-8FFD-4D63-8E61-5F06742861EB}" srcId="{35812698-CE59-4D8C-AE37-E0F806F12998}" destId="{11FBDE76-41F6-41C7-8A01-5D216C5F1339}" srcOrd="0" destOrd="0" parTransId="{CDA2E94D-BF55-4B73-A411-32A4DF98AB25}" sibTransId="{6D8FA9DF-DE0F-4CAC-B418-4F51D9725499}"/>
    <dgm:cxn modelId="{21047AC7-EB98-4FBD-8DF4-C0A0ECCCD42B}" srcId="{35812698-CE59-4D8C-AE37-E0F806F12998}" destId="{41CBFBD2-0D78-4EF6-BE7F-9B2A1F530592}" srcOrd="2" destOrd="0" parTransId="{7DE7F2E4-4591-4883-AE38-A14F21D30BA0}" sibTransId="{D0775ED4-326F-4D42-BD73-6CC841B9F85C}"/>
    <dgm:cxn modelId="{74AE89CE-0C54-46A5-9DF0-66F271BC9EA0}" srcId="{35812698-CE59-4D8C-AE37-E0F806F12998}" destId="{2C2313D5-7CE1-4E2D-8D34-E0E24BA76289}" srcOrd="3" destOrd="0" parTransId="{136ADE06-1844-44A3-8EA5-9BC3C8018F01}" sibTransId="{0E86EF0E-1E8A-4A02-86B7-87D146DB055D}"/>
    <dgm:cxn modelId="{D592EADA-D128-BD4A-A2E2-89D618B59721}" type="presOf" srcId="{A9DF1FFF-2B1E-43B9-BC7E-46CDF5C3FD0F}" destId="{9D21F5B0-CCD5-8442-B38B-32814EB53FEA}" srcOrd="0" destOrd="0" presId="urn:microsoft.com/office/officeart/2005/8/layout/vList2"/>
    <dgm:cxn modelId="{8878FCFD-5C70-4CCE-99EB-744C176946CD}" srcId="{35812698-CE59-4D8C-AE37-E0F806F12998}" destId="{D0D69970-5966-4EAD-B47B-B1E33AB4E474}" srcOrd="4" destOrd="0" parTransId="{4A529B07-3230-42B3-A004-52390984A8F8}" sibTransId="{88D51D60-05E4-41BF-BA4F-ADFA34010730}"/>
    <dgm:cxn modelId="{7F5DF181-9043-4848-AC5F-B707B001AE13}" type="presParOf" srcId="{0090E967-3EEF-754D-A34F-29AF2B09E164}" destId="{FCAF353C-BE42-BD43-964C-D36E7E02B5C0}" srcOrd="0" destOrd="0" presId="urn:microsoft.com/office/officeart/2005/8/layout/vList2"/>
    <dgm:cxn modelId="{78292D50-0FDD-E04A-9A86-4DCAE2C88751}" type="presParOf" srcId="{0090E967-3EEF-754D-A34F-29AF2B09E164}" destId="{3EF7C593-C495-FE43-A4DC-9CE17892ACD5}" srcOrd="1" destOrd="0" presId="urn:microsoft.com/office/officeart/2005/8/layout/vList2"/>
    <dgm:cxn modelId="{7316185A-C678-6641-B6BB-AD075F950406}" type="presParOf" srcId="{0090E967-3EEF-754D-A34F-29AF2B09E164}" destId="{D777C6F4-CC36-1947-B46D-6CD146668910}" srcOrd="2" destOrd="0" presId="urn:microsoft.com/office/officeart/2005/8/layout/vList2"/>
    <dgm:cxn modelId="{12A5C3C3-ACA1-464D-B65F-A8D3EF7E0839}" type="presParOf" srcId="{0090E967-3EEF-754D-A34F-29AF2B09E164}" destId="{A2AE3805-B219-A54C-9BD4-E1FB6EBD6C2B}" srcOrd="3" destOrd="0" presId="urn:microsoft.com/office/officeart/2005/8/layout/vList2"/>
    <dgm:cxn modelId="{1BC7D1A8-B4FC-C249-971C-4E46C240FF87}" type="presParOf" srcId="{0090E967-3EEF-754D-A34F-29AF2B09E164}" destId="{BE2DD171-9120-4B42-A8F6-B0E75D18D1B0}" srcOrd="4" destOrd="0" presId="urn:microsoft.com/office/officeart/2005/8/layout/vList2"/>
    <dgm:cxn modelId="{0E5FA7A2-239C-AB46-AC03-72B6F10DB801}" type="presParOf" srcId="{0090E967-3EEF-754D-A34F-29AF2B09E164}" destId="{ADC2F74B-E46A-8746-9510-623E943BF87E}" srcOrd="5" destOrd="0" presId="urn:microsoft.com/office/officeart/2005/8/layout/vList2"/>
    <dgm:cxn modelId="{98ABC1E7-9560-6C48-ACAF-F319A2BAA69B}" type="presParOf" srcId="{0090E967-3EEF-754D-A34F-29AF2B09E164}" destId="{92AA6807-F4D5-5442-A84F-1D3F7923BBC1}" srcOrd="6" destOrd="0" presId="urn:microsoft.com/office/officeart/2005/8/layout/vList2"/>
    <dgm:cxn modelId="{C64745CD-AF88-1047-84C4-ED6876EAC802}" type="presParOf" srcId="{0090E967-3EEF-754D-A34F-29AF2B09E164}" destId="{E377ADBE-F656-E146-A1AA-7CACB746C446}" srcOrd="7" destOrd="0" presId="urn:microsoft.com/office/officeart/2005/8/layout/vList2"/>
    <dgm:cxn modelId="{2AEA7B90-9B93-A94C-9371-0861DA489509}" type="presParOf" srcId="{0090E967-3EEF-754D-A34F-29AF2B09E164}" destId="{ED35F2B6-6A0B-2547-BB94-025F96D4577B}" srcOrd="8" destOrd="0" presId="urn:microsoft.com/office/officeart/2005/8/layout/vList2"/>
    <dgm:cxn modelId="{8D2BB1FA-F3B1-C54B-AEAD-FBB263B32EEE}" type="presParOf" srcId="{0090E967-3EEF-754D-A34F-29AF2B09E164}" destId="{8453F8FF-BD54-044B-B3FB-2D12870E43DB}" srcOrd="9" destOrd="0" presId="urn:microsoft.com/office/officeart/2005/8/layout/vList2"/>
    <dgm:cxn modelId="{AD90C46F-20CE-7B4C-B133-96F25B78E069}" type="presParOf" srcId="{0090E967-3EEF-754D-A34F-29AF2B09E164}" destId="{9D21F5B0-CCD5-8442-B38B-32814EB53FEA}" srcOrd="10" destOrd="0" presId="urn:microsoft.com/office/officeart/2005/8/layout/vList2"/>
    <dgm:cxn modelId="{8FB3C5FC-6776-7046-8C85-1B97ECE26387}" type="presParOf" srcId="{0090E967-3EEF-754D-A34F-29AF2B09E164}" destId="{CE7837E0-E212-9042-8552-BA904A87B928}" srcOrd="11" destOrd="0" presId="urn:microsoft.com/office/officeart/2005/8/layout/vList2"/>
    <dgm:cxn modelId="{6B621346-4AE5-8544-AF09-A3F696ECE529}" type="presParOf" srcId="{0090E967-3EEF-754D-A34F-29AF2B09E164}" destId="{8F155F0B-01FC-3449-9F29-611182DA6479}" srcOrd="12" destOrd="0" presId="urn:microsoft.com/office/officeart/2005/8/layout/vList2"/>
    <dgm:cxn modelId="{0118F89D-AF27-844A-8B2D-F884395CB6FD}" type="presParOf" srcId="{0090E967-3EEF-754D-A34F-29AF2B09E164}" destId="{3E77356F-8D1F-6B4A-9DA7-4D7533D8F9F5}" srcOrd="13" destOrd="0" presId="urn:microsoft.com/office/officeart/2005/8/layout/vList2"/>
    <dgm:cxn modelId="{388DF789-D364-1A4D-A136-F5D6C337C0A7}" type="presParOf" srcId="{0090E967-3EEF-754D-A34F-29AF2B09E164}" destId="{B4A21942-069E-6349-A7E9-F652D21F9DC9}"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F353C-BE42-BD43-964C-D36E7E02B5C0}">
      <dsp:nvSpPr>
        <dsp:cNvPr id="0" name=""/>
        <dsp:cNvSpPr/>
      </dsp:nvSpPr>
      <dsp:spPr>
        <a:xfrm>
          <a:off x="0" y="109223"/>
          <a:ext cx="4839747" cy="6844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1" i="0" kern="1200" dirty="0"/>
            <a:t>Unión: </a:t>
          </a:r>
          <a:r>
            <a:rPr lang="es-ES" sz="1300" b="0" i="0" kern="1200" dirty="0"/>
            <a:t>La unión de dos conjuntos A y B es el conjunto que contiene todos los elementos que están en A o en B (o en ambos conjuntos).</a:t>
          </a:r>
          <a:endParaRPr lang="en-US" sz="1300" kern="1200" dirty="0"/>
        </a:p>
      </dsp:txBody>
      <dsp:txXfrm>
        <a:off x="33412" y="142635"/>
        <a:ext cx="4772923" cy="617626"/>
      </dsp:txXfrm>
    </dsp:sp>
    <dsp:sp modelId="{D777C6F4-CC36-1947-B46D-6CD146668910}">
      <dsp:nvSpPr>
        <dsp:cNvPr id="0" name=""/>
        <dsp:cNvSpPr/>
      </dsp:nvSpPr>
      <dsp:spPr>
        <a:xfrm>
          <a:off x="0" y="831113"/>
          <a:ext cx="4839747" cy="684450"/>
        </a:xfrm>
        <a:prstGeom prst="roundRect">
          <a:avLst/>
        </a:prstGeom>
        <a:solidFill>
          <a:schemeClr val="accent2">
            <a:hueOff val="-1810079"/>
            <a:satOff val="-4315"/>
            <a:lumOff val="-19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0" i="0" kern="1200" dirty="0"/>
            <a:t>A = {1, 2, 3} B = {3, 4, 5} A U B = {1, 2, 3, 4, 5} </a:t>
          </a:r>
          <a:endParaRPr lang="en-US" sz="1300" kern="1200" dirty="0"/>
        </a:p>
      </dsp:txBody>
      <dsp:txXfrm>
        <a:off x="33412" y="864525"/>
        <a:ext cx="4772923" cy="617626"/>
      </dsp:txXfrm>
    </dsp:sp>
    <dsp:sp modelId="{BE2DD171-9120-4B42-A8F6-B0E75D18D1B0}">
      <dsp:nvSpPr>
        <dsp:cNvPr id="0" name=""/>
        <dsp:cNvSpPr/>
      </dsp:nvSpPr>
      <dsp:spPr>
        <a:xfrm>
          <a:off x="0" y="1553003"/>
          <a:ext cx="4839747" cy="684450"/>
        </a:xfrm>
        <a:prstGeom prst="roundRect">
          <a:avLst/>
        </a:prstGeom>
        <a:solidFill>
          <a:schemeClr val="accent2">
            <a:hueOff val="-3620157"/>
            <a:satOff val="-8629"/>
            <a:lumOff val="-39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1" i="0" kern="1200" dirty="0"/>
            <a:t>Intersección: </a:t>
          </a:r>
          <a:r>
            <a:rPr lang="es-ES" sz="1300" b="0" i="0" kern="1200" dirty="0"/>
            <a:t>La intersección de dos conjuntos A y B es el conjunto que contiene todos los elementos que están en ambos conjuntos.</a:t>
          </a:r>
          <a:endParaRPr lang="en-US" sz="1300" kern="1200" dirty="0"/>
        </a:p>
      </dsp:txBody>
      <dsp:txXfrm>
        <a:off x="33412" y="1586415"/>
        <a:ext cx="4772923" cy="617626"/>
      </dsp:txXfrm>
    </dsp:sp>
    <dsp:sp modelId="{92AA6807-F4D5-5442-A84F-1D3F7923BBC1}">
      <dsp:nvSpPr>
        <dsp:cNvPr id="0" name=""/>
        <dsp:cNvSpPr/>
      </dsp:nvSpPr>
      <dsp:spPr>
        <a:xfrm>
          <a:off x="0" y="2274893"/>
          <a:ext cx="4839747" cy="684450"/>
        </a:xfrm>
        <a:prstGeom prst="roundRect">
          <a:avLst/>
        </a:prstGeom>
        <a:solidFill>
          <a:schemeClr val="accent2">
            <a:hueOff val="-5430236"/>
            <a:satOff val="-12944"/>
            <a:lumOff val="-596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0" i="0" kern="1200" dirty="0"/>
            <a:t>A = {1, 2, 3} B = {3, 4, 5} A ∩ B = {3} </a:t>
          </a:r>
          <a:endParaRPr lang="en-US" sz="1300" kern="1200" dirty="0"/>
        </a:p>
      </dsp:txBody>
      <dsp:txXfrm>
        <a:off x="33412" y="2308305"/>
        <a:ext cx="4772923" cy="617626"/>
      </dsp:txXfrm>
    </dsp:sp>
    <dsp:sp modelId="{ED35F2B6-6A0B-2547-BB94-025F96D4577B}">
      <dsp:nvSpPr>
        <dsp:cNvPr id="0" name=""/>
        <dsp:cNvSpPr/>
      </dsp:nvSpPr>
      <dsp:spPr>
        <a:xfrm>
          <a:off x="0" y="2996783"/>
          <a:ext cx="4839747" cy="684450"/>
        </a:xfrm>
        <a:prstGeom prst="roundRect">
          <a:avLst/>
        </a:prstGeom>
        <a:solidFill>
          <a:schemeClr val="accent2">
            <a:hueOff val="-7240314"/>
            <a:satOff val="-17259"/>
            <a:lumOff val="-79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1" i="0" kern="1200"/>
            <a:t>Diferencia: </a:t>
          </a:r>
          <a:r>
            <a:rPr lang="es-ES" sz="1300" b="0" i="0" kern="1200"/>
            <a:t>La diferencia entre dos conjuntos A y B es el conjunto que contiene todos los elementos que están en A pero no en B.</a:t>
          </a:r>
          <a:endParaRPr lang="en-US" sz="1300" kern="1200"/>
        </a:p>
      </dsp:txBody>
      <dsp:txXfrm>
        <a:off x="33412" y="3030195"/>
        <a:ext cx="4772923" cy="617626"/>
      </dsp:txXfrm>
    </dsp:sp>
    <dsp:sp modelId="{9D21F5B0-CCD5-8442-B38B-32814EB53FEA}">
      <dsp:nvSpPr>
        <dsp:cNvPr id="0" name=""/>
        <dsp:cNvSpPr/>
      </dsp:nvSpPr>
      <dsp:spPr>
        <a:xfrm>
          <a:off x="0" y="3718673"/>
          <a:ext cx="4839747" cy="684450"/>
        </a:xfrm>
        <a:prstGeom prst="roundRect">
          <a:avLst/>
        </a:prstGeom>
        <a:solidFill>
          <a:schemeClr val="accent2">
            <a:hueOff val="-9050392"/>
            <a:satOff val="-21574"/>
            <a:lumOff val="-994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0" i="0" kern="1200" dirty="0"/>
            <a:t>A = {1, 2, 3} B = {3, 4, 5} A - B = {1, 2} </a:t>
          </a:r>
          <a:endParaRPr lang="en-US" sz="1300" kern="1200" dirty="0"/>
        </a:p>
      </dsp:txBody>
      <dsp:txXfrm>
        <a:off x="33412" y="3752085"/>
        <a:ext cx="4772923" cy="617626"/>
      </dsp:txXfrm>
    </dsp:sp>
    <dsp:sp modelId="{8F155F0B-01FC-3449-9F29-611182DA6479}">
      <dsp:nvSpPr>
        <dsp:cNvPr id="0" name=""/>
        <dsp:cNvSpPr/>
      </dsp:nvSpPr>
      <dsp:spPr>
        <a:xfrm>
          <a:off x="0" y="4440563"/>
          <a:ext cx="4839747" cy="684450"/>
        </a:xfrm>
        <a:prstGeom prst="roundRect">
          <a:avLst/>
        </a:prstGeom>
        <a:solidFill>
          <a:schemeClr val="accent2">
            <a:hueOff val="-10860471"/>
            <a:satOff val="-25888"/>
            <a:lumOff val="-119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b="1" i="0" kern="1200"/>
            <a:t>Complemento: </a:t>
          </a:r>
          <a:r>
            <a:rPr lang="es-ES" sz="1300" b="0" i="0" kern="1200"/>
            <a:t>El complemento de un conjunto A con respecto a un conjunto universal U es el conjunto que contiene todos los elementos que no están en A pero sí en U.</a:t>
          </a:r>
          <a:endParaRPr lang="en-US" sz="1300" kern="1200"/>
        </a:p>
      </dsp:txBody>
      <dsp:txXfrm>
        <a:off x="33412" y="4473975"/>
        <a:ext cx="4772923" cy="617626"/>
      </dsp:txXfrm>
    </dsp:sp>
    <dsp:sp modelId="{B4A21942-069E-6349-A7E9-F652D21F9DC9}">
      <dsp:nvSpPr>
        <dsp:cNvPr id="0" name=""/>
        <dsp:cNvSpPr/>
      </dsp:nvSpPr>
      <dsp:spPr>
        <a:xfrm>
          <a:off x="0" y="5162453"/>
          <a:ext cx="4839747" cy="684450"/>
        </a:xfrm>
        <a:prstGeom prst="roundRect">
          <a:avLst/>
        </a:prstGeom>
        <a:solidFill>
          <a:schemeClr val="accent2">
            <a:hueOff val="-12670550"/>
            <a:satOff val="-30203"/>
            <a:lumOff val="-1392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b="0" i="0" kern="1200" dirty="0"/>
            <a:t>U = {1, 2, 3, 4, 5} A = {1, 2, 3} A' = {4, 5}</a:t>
          </a:r>
          <a:endParaRPr lang="en-US" sz="1300" kern="1200" dirty="0"/>
        </a:p>
      </dsp:txBody>
      <dsp:txXfrm>
        <a:off x="33412" y="5195865"/>
        <a:ext cx="4772923" cy="6176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634167" cy="379387"/>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055402" y="0"/>
            <a:ext cx="4634167" cy="379387"/>
          </a:xfrm>
          <a:prstGeom prst="rect">
            <a:avLst/>
          </a:prstGeom>
        </p:spPr>
        <p:txBody>
          <a:bodyPr vert="horz" lIns="91440" tIns="45720" rIns="91440" bIns="45720" rtlCol="0"/>
          <a:lstStyle>
            <a:lvl1pPr algn="r">
              <a:defRPr sz="1200"/>
            </a:lvl1pPr>
          </a:lstStyle>
          <a:p>
            <a:fld id="{E0CEF1AA-6A10-D441-B65C-C1747F36FA77}" type="datetimeFigureOut">
              <a:rPr lang="es-ES" smtClean="0"/>
              <a:t>10/10/2023</a:t>
            </a:fld>
            <a:endParaRPr lang="es-ES"/>
          </a:p>
        </p:txBody>
      </p:sp>
      <p:sp>
        <p:nvSpPr>
          <p:cNvPr id="4" name="Marcador de imagen de diapositiva 3"/>
          <p:cNvSpPr>
            <a:spLocks noGrp="1" noRot="1" noChangeAspect="1"/>
          </p:cNvSpPr>
          <p:nvPr>
            <p:ph type="sldImg" idx="2"/>
          </p:nvPr>
        </p:nvSpPr>
        <p:spPr>
          <a:xfrm>
            <a:off x="3644900" y="944563"/>
            <a:ext cx="3402013" cy="2551112"/>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068733" y="3637848"/>
            <a:ext cx="8554348" cy="297672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7180288"/>
            <a:ext cx="4634167" cy="3793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055402" y="7180288"/>
            <a:ext cx="4634167" cy="379387"/>
          </a:xfrm>
          <a:prstGeom prst="rect">
            <a:avLst/>
          </a:prstGeom>
        </p:spPr>
        <p:txBody>
          <a:bodyPr vert="horz" lIns="91440" tIns="45720" rIns="91440" bIns="45720" rtlCol="0" anchor="b"/>
          <a:lstStyle>
            <a:lvl1pPr algn="r">
              <a:defRPr sz="1200"/>
            </a:lvl1pPr>
          </a:lstStyle>
          <a:p>
            <a:fld id="{34813735-448C-6343-AE75-DFFA25D38185}" type="slidenum">
              <a:rPr lang="es-ES" smtClean="0"/>
              <a:t>‹zk.›</a:t>
            </a:fld>
            <a:endParaRPr lang="es-ES"/>
          </a:p>
        </p:txBody>
      </p:sp>
    </p:spTree>
    <p:extLst>
      <p:ext uri="{BB962C8B-B14F-4D97-AF65-F5344CB8AC3E}">
        <p14:creationId xmlns:p14="http://schemas.microsoft.com/office/powerpoint/2010/main" val="398305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4813735-448C-6343-AE75-DFFA25D38185}" type="slidenum">
              <a:rPr lang="es-ES" smtClean="0"/>
              <a:t>1</a:t>
            </a:fld>
            <a:endParaRPr lang="es-ES"/>
          </a:p>
        </p:txBody>
      </p:sp>
    </p:spTree>
    <p:extLst>
      <p:ext uri="{BB962C8B-B14F-4D97-AF65-F5344CB8AC3E}">
        <p14:creationId xmlns:p14="http://schemas.microsoft.com/office/powerpoint/2010/main" val="753427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4813735-448C-6343-AE75-DFFA25D38185}" type="slidenum">
              <a:rPr lang="es-ES" smtClean="0"/>
              <a:t>47</a:t>
            </a:fld>
            <a:endParaRPr lang="es-ES"/>
          </a:p>
        </p:txBody>
      </p:sp>
    </p:spTree>
    <p:extLst>
      <p:ext uri="{BB962C8B-B14F-4D97-AF65-F5344CB8AC3E}">
        <p14:creationId xmlns:p14="http://schemas.microsoft.com/office/powerpoint/2010/main" val="690832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1007534" y="0"/>
            <a:ext cx="589882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90635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3428999"/>
            <a:ext cx="4138550" cy="2268559"/>
          </a:xfrm>
        </p:spPr>
        <p:txBody>
          <a:bodyPr anchor="t">
            <a:normAutofit/>
          </a:bodyPr>
          <a:lstStyle>
            <a:lvl1pPr algn="r">
              <a:defRPr sz="4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131292" y="2268787"/>
            <a:ext cx="3966114" cy="1160213"/>
          </a:xfrm>
        </p:spPr>
        <p:txBody>
          <a:bodyPr tIns="0" anchor="b">
            <a:normAutofit/>
          </a:bodyPr>
          <a:lstStyle>
            <a:lvl1pPr marL="0" indent="0" algn="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61D8292-7A5A-44EB-ADEC-AA767D00200F}"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4FAB73BC-B049-4115-A692-8D63A059BFB8}" type="slidenum">
              <a:rPr lang="en-US" smtClean="0"/>
              <a:pPr/>
              <a:t>‹zk.›</a:t>
            </a:fld>
            <a:endParaRPr lang="en-US" dirty="0"/>
          </a:p>
        </p:txBody>
      </p:sp>
      <p:sp>
        <p:nvSpPr>
          <p:cNvPr id="24" name="TextBox 23"/>
          <p:cNvSpPr txBox="1"/>
          <p:nvPr/>
        </p:nvSpPr>
        <p:spPr>
          <a:xfrm>
            <a:off x="1641440" y="3262168"/>
            <a:ext cx="311727" cy="430887"/>
          </a:xfrm>
          <a:prstGeom prst="rect">
            <a:avLst/>
          </a:prstGeom>
          <a:noFill/>
        </p:spPr>
        <p:txBody>
          <a:bodyPr wrap="square" rtlCol="0">
            <a:spAutoFit/>
          </a:bodyPr>
          <a:lstStyle/>
          <a:p>
            <a:pPr algn="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77161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808057"/>
            <a:ext cx="5885350" cy="1077229"/>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120792" y="2049878"/>
            <a:ext cx="5723414" cy="400006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9E1D73B-AC12-4256-9E12-E45AB393862B}"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‹zk.›</a:t>
            </a:fld>
            <a:endParaRPr lang="en-US" dirty="0"/>
          </a:p>
        </p:txBody>
      </p:sp>
    </p:spTree>
    <p:extLst>
      <p:ext uri="{BB962C8B-B14F-4D97-AF65-F5344CB8AC3E}">
        <p14:creationId xmlns:p14="http://schemas.microsoft.com/office/powerpoint/2010/main" val="2052924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8" name="Rectangle 17"/>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7688343" y="480678"/>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849317" y="805818"/>
            <a:ext cx="994889" cy="5244126"/>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64598" y="970410"/>
            <a:ext cx="4715441" cy="50795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1E8A7-06A9-4796-98A4-479CF7079753}"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‹zk.›</a:t>
            </a:fld>
            <a:endParaRPr lang="en-US" dirty="0"/>
          </a:p>
        </p:txBody>
      </p:sp>
    </p:spTree>
    <p:extLst>
      <p:ext uri="{BB962C8B-B14F-4D97-AF65-F5344CB8AC3E}">
        <p14:creationId xmlns:p14="http://schemas.microsoft.com/office/powerpoint/2010/main" val="1722993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9" name="Rectangle 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BADEACD-722F-4835-8C36-350D1156C46F}"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‹zk.›</a:t>
            </a:fld>
            <a:endParaRPr lang="en-US" dirty="0"/>
          </a:p>
        </p:txBody>
      </p:sp>
      <p:sp>
        <p:nvSpPr>
          <p:cNvPr id="7" name="TextBox 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8736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3199028"/>
            <a:ext cx="5967420" cy="1372971"/>
          </a:xfrm>
        </p:spPr>
        <p:txBody>
          <a:bodyPr anchor="t">
            <a:normAutofit/>
          </a:bodyPr>
          <a:lstStyle>
            <a:lvl1pPr algn="r">
              <a:defRPr sz="28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121131" y="2272143"/>
            <a:ext cx="5803294" cy="926885"/>
          </a:xfrm>
        </p:spPr>
        <p:txBody>
          <a:bodyPr tIns="0" anchor="b">
            <a:norm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C829D4D-0BFC-4907-B876-8D0F29D25B8B}" type="datetimeFigureOut">
              <a:rPr lang="en-US" smtClean="0"/>
              <a:t>10/10/2023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‹zk.›</a:t>
            </a:fld>
            <a:endParaRPr lang="en-US" dirty="0"/>
          </a:p>
        </p:txBody>
      </p:sp>
      <p:sp>
        <p:nvSpPr>
          <p:cNvPr id="16" name="TextBox 15"/>
          <p:cNvSpPr txBox="1"/>
          <p:nvPr/>
        </p:nvSpPr>
        <p:spPr>
          <a:xfrm>
            <a:off x="1644924" y="3023993"/>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9418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2" name="Rectangle 11"/>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61426" y="805818"/>
            <a:ext cx="5882780" cy="10817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9D4F713-3024-4B60-8C85-AB19FBDEA5C9}"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‹zk.›</a:t>
            </a:fld>
            <a:endParaRPr lang="en-US" dirty="0"/>
          </a:p>
        </p:txBody>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6518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Rectangle 13"/>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3589" y="805818"/>
            <a:ext cx="5880617" cy="107702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63589" y="2054563"/>
            <a:ext cx="2857364"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962510" y="2851330"/>
            <a:ext cx="2858443" cy="31986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984679" y="2054563"/>
            <a:ext cx="2859527"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984680" y="2851330"/>
            <a:ext cx="2859526" cy="31986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370D8C-FEE3-44E4-9FC3-58ECB605B60D}" type="datetimeFigureOut">
              <a:rPr lang="en-US" smtClean="0"/>
              <a:t>10/10/2023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‹zk.›</a:t>
            </a:fld>
            <a:endParaRPr lang="en-US" dirty="0"/>
          </a:p>
        </p:txBody>
      </p:sp>
    </p:spTree>
    <p:extLst>
      <p:ext uri="{BB962C8B-B14F-4D97-AF65-F5344CB8AC3E}">
        <p14:creationId xmlns:p14="http://schemas.microsoft.com/office/powerpoint/2010/main" val="1056538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A7AFF06-CDBB-4575-A3CF-D3C40F356B44}" type="datetimeFigureOut">
              <a:rPr lang="en-US" smtClean="0"/>
              <a:t>10/10/2023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‹zk.›</a:t>
            </a:fld>
            <a:endParaRPr lang="en-US" dirty="0"/>
          </a:p>
        </p:txBody>
      </p:sp>
    </p:spTree>
    <p:extLst>
      <p:ext uri="{BB962C8B-B14F-4D97-AF65-F5344CB8AC3E}">
        <p14:creationId xmlns:p14="http://schemas.microsoft.com/office/powerpoint/2010/main" val="224539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2F9B23BA-8BFA-4D1F-A6AD-B650E27402E6}" type="datetimeFigureOut">
              <a:rPr lang="en-US" smtClean="0"/>
              <a:t>10/10/2023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‹zk.›</a:t>
            </a:fld>
            <a:endParaRPr lang="en-US" dirty="0"/>
          </a:p>
        </p:txBody>
      </p:sp>
    </p:spTree>
    <p:extLst>
      <p:ext uri="{BB962C8B-B14F-4D97-AF65-F5344CB8AC3E}">
        <p14:creationId xmlns:p14="http://schemas.microsoft.com/office/powerpoint/2010/main" val="27732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7" name="Rectangle 16"/>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85983" y="1296618"/>
            <a:ext cx="2120703" cy="1889075"/>
          </a:xfrm>
        </p:spPr>
        <p:txBody>
          <a:bodyPr anchor="b">
            <a:normAutofit/>
          </a:bodyPr>
          <a:lstStyle>
            <a:lvl1pPr algn="l">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088538" y="805818"/>
            <a:ext cx="3755668" cy="52441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5982" y="3186155"/>
            <a:ext cx="2120703" cy="2386397"/>
          </a:xfrm>
        </p:spPr>
        <p:txBody>
          <a:bodyPr>
            <a:normAutofit/>
          </a:bodyPr>
          <a:lstStyle>
            <a:lvl1pPr marL="0" indent="0" algn="l">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5F43E8C-8E71-4ACB-A6F3-3C86F80AFB02}"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‹zk.›</a:t>
            </a:fld>
            <a:endParaRPr lang="en-US" dirty="0"/>
          </a:p>
        </p:txBody>
      </p:sp>
    </p:spTree>
    <p:extLst>
      <p:ext uri="{BB962C8B-B14F-4D97-AF65-F5344CB8AC3E}">
        <p14:creationId xmlns:p14="http://schemas.microsoft.com/office/powerpoint/2010/main" val="315949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4582987" y="3229"/>
            <a:ext cx="3727769"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2" name="Title 1"/>
          <p:cNvSpPr>
            <a:spLocks noGrp="1"/>
          </p:cNvSpPr>
          <p:nvPr>
            <p:ph type="title"/>
          </p:nvPr>
        </p:nvSpPr>
        <p:spPr>
          <a:xfrm>
            <a:off x="1486671" y="1296618"/>
            <a:ext cx="2603212" cy="1886308"/>
          </a:xfrm>
        </p:spPr>
        <p:txBody>
          <a:bodyPr anchor="b">
            <a:normAutofit/>
          </a:bodyPr>
          <a:lstStyle>
            <a:lvl1pPr algn="l">
              <a:defRPr sz="24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485984" y="3182928"/>
            <a:ext cx="2603794" cy="2386394"/>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5ABCC35-AE37-4B74-AFDC-2B5B2D807A04}" type="datetimeFigureOut">
              <a:rPr lang="en-US" smtClean="0"/>
              <a:t>10/10/2023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‹zk.›</a:t>
            </a:fld>
            <a:endParaRPr lang="en-US" dirty="0"/>
          </a:p>
        </p:txBody>
      </p:sp>
    </p:spTree>
    <p:extLst>
      <p:ext uri="{BB962C8B-B14F-4D97-AF65-F5344CB8AC3E}">
        <p14:creationId xmlns:p14="http://schemas.microsoft.com/office/powerpoint/2010/main" val="221408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1060" y="2912532"/>
            <a:ext cx="7772939" cy="3945467"/>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9143999" cy="6858000"/>
          </a:xfrm>
          <a:prstGeom prst="rect">
            <a:avLst/>
          </a:prstGeom>
        </p:spPr>
      </p:pic>
      <p:sp>
        <p:nvSpPr>
          <p:cNvPr id="12" name="Rectangle 1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61317" y="808057"/>
            <a:ext cx="5878011" cy="1077229"/>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126236" y="2049878"/>
            <a:ext cx="5713092" cy="400006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828294" y="5272451"/>
            <a:ext cx="2662729" cy="179188"/>
          </a:xfrm>
          <a:prstGeom prst="rect">
            <a:avLst/>
          </a:prstGeom>
        </p:spPr>
        <p:txBody>
          <a:bodyPr vert="horz" lIns="91440" tIns="18288" rIns="91440" bIns="45720" rtlCol="0" anchor="t"/>
          <a:lstStyle>
            <a:lvl1pPr algn="r">
              <a:defRPr sz="900">
                <a:solidFill>
                  <a:schemeClr val="tx1">
                    <a:tint val="75000"/>
                  </a:schemeClr>
                </a:solidFill>
                <a:latin typeface="+mn-lt"/>
              </a:defRPr>
            </a:lvl1pPr>
          </a:lstStyle>
          <a:p>
            <a:fld id="{89D66BB5-FA43-4133-A57F-33DEFA0D4249}" type="datetimeFigureOut">
              <a:rPr lang="en-US" smtClean="0"/>
              <a:t>10/10/2023</a:t>
            </a:fld>
            <a:endParaRPr lang="en-US" dirty="0"/>
          </a:p>
        </p:txBody>
      </p:sp>
      <p:sp>
        <p:nvSpPr>
          <p:cNvPr id="5" name="Footer Placeholder 4"/>
          <p:cNvSpPr>
            <a:spLocks noGrp="1"/>
          </p:cNvSpPr>
          <p:nvPr>
            <p:ph type="ftr" sz="quarter" idx="3"/>
          </p:nvPr>
        </p:nvSpPr>
        <p:spPr>
          <a:xfrm rot="5400000">
            <a:off x="-2258177" y="3658900"/>
            <a:ext cx="5885352" cy="183663"/>
          </a:xfrm>
          <a:prstGeom prst="rect">
            <a:avLst/>
          </a:prstGeom>
        </p:spPr>
        <p:txBody>
          <a:bodyPr vert="horz" lIns="91440" tIns="45720" rIns="91440" bIns="18288"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2136" y="164594"/>
            <a:ext cx="638312" cy="322850"/>
          </a:xfrm>
          <a:prstGeom prst="rect">
            <a:avLst/>
          </a:prstGeom>
        </p:spPr>
        <p:txBody>
          <a:bodyPr vert="horz" lIns="91440" tIns="45720" rIns="45720" bIns="45720" rtlCol="0" anchor="ctr"/>
          <a:lstStyle>
            <a:lvl1pPr algn="r">
              <a:defRPr sz="1600">
                <a:solidFill>
                  <a:schemeClr val="tx1">
                    <a:tint val="75000"/>
                  </a:schemeClr>
                </a:solidFill>
              </a:defRPr>
            </a:lvl1pPr>
          </a:lstStyle>
          <a:p>
            <a:fld id="{4FAB73BC-B049-4115-A692-8D63A059BFB8}" type="slidenum">
              <a:rPr lang="en-US" smtClean="0"/>
              <a:pPr/>
              <a:t>‹zk.›</a:t>
            </a:fld>
            <a:endParaRPr lang="en-US" dirty="0"/>
          </a:p>
        </p:txBody>
      </p:sp>
    </p:spTree>
    <p:extLst>
      <p:ext uri="{BB962C8B-B14F-4D97-AF65-F5344CB8AC3E}">
        <p14:creationId xmlns:p14="http://schemas.microsoft.com/office/powerpoint/2010/main" val="655490898"/>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32257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19" name="Picture 83">
            <a:extLst>
              <a:ext uri="{FF2B5EF4-FFF2-40B4-BE49-F238E27FC236}">
                <a16:creationId xmlns:a16="http://schemas.microsoft.com/office/drawing/2014/main" id="{2049A0C8-4DD4-4ABB-A614-232847765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20" name="Picture 85">
            <a:extLst>
              <a:ext uri="{FF2B5EF4-FFF2-40B4-BE49-F238E27FC236}">
                <a16:creationId xmlns:a16="http://schemas.microsoft.com/office/drawing/2014/main" id="{0F6A325A-2919-4123-9174-54EABC5A0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21" name="Rectangle 87">
            <a:extLst>
              <a:ext uri="{FF2B5EF4-FFF2-40B4-BE49-F238E27FC236}">
                <a16:creationId xmlns:a16="http://schemas.microsoft.com/office/drawing/2014/main" id="{80E82CC2-31B4-4592-9C30-6A975D5DE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22" name="Rectangle 89">
            <a:extLst>
              <a:ext uri="{FF2B5EF4-FFF2-40B4-BE49-F238E27FC236}">
                <a16:creationId xmlns:a16="http://schemas.microsoft.com/office/drawing/2014/main" id="{198CE383-5E7E-4B66-B52A-B492AE0F1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23" name="Rectangle 91">
            <a:extLst>
              <a:ext uri="{FF2B5EF4-FFF2-40B4-BE49-F238E27FC236}">
                <a16:creationId xmlns:a16="http://schemas.microsoft.com/office/drawing/2014/main" id="{9D185A96-18D7-4084-8117-F60559EB2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24" name="Rectangle 93">
            <a:extLst>
              <a:ext uri="{FF2B5EF4-FFF2-40B4-BE49-F238E27FC236}">
                <a16:creationId xmlns:a16="http://schemas.microsoft.com/office/drawing/2014/main" id="{EA34A425-32DC-4467-9A4A-9176EC369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25" name="TextBox 95">
            <a:extLst>
              <a:ext uri="{FF2B5EF4-FFF2-40B4-BE49-F238E27FC236}">
                <a16:creationId xmlns:a16="http://schemas.microsoft.com/office/drawing/2014/main" id="{1BF53389-3CCE-4DFA-9F44-1093CA4DBEA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26" name="Rectangle 9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9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a:noFill/>
        </p:spPr>
      </p:pic>
      <p:sp>
        <p:nvSpPr>
          <p:cNvPr id="128" name="Freeform: Shape 101">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29111" y="-262376"/>
            <a:ext cx="5838229" cy="839155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pic>
        <p:nvPicPr>
          <p:cNvPr id="129" name="Picture 10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30" name="Rectangle 10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931"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31" name="Freeform: Shape 107">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932" y="0"/>
            <a:ext cx="5902158"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32" name="Oval 10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0675" y="2282700"/>
            <a:ext cx="725361"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stomShape 1"/>
          <p:cNvSpPr/>
          <p:nvPr/>
        </p:nvSpPr>
        <p:spPr>
          <a:xfrm>
            <a:off x="1643461" y="1920277"/>
            <a:ext cx="6095477" cy="3608480"/>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t">
            <a:normAutofit fontScale="85000" lnSpcReduction="20000"/>
          </a:bodyPr>
          <a:lstStyle/>
          <a:p>
            <a:pPr algn="ctr" defTabSz="914400">
              <a:lnSpc>
                <a:spcPct val="90000"/>
              </a:lnSpc>
              <a:spcBef>
                <a:spcPct val="0"/>
              </a:spcBef>
              <a:spcAft>
                <a:spcPts val="600"/>
              </a:spcAft>
            </a:pPr>
            <a:r>
              <a:rPr lang="en-US" sz="7000" strike="noStrike" spc="-100" dirty="0">
                <a:uFill>
                  <a:solidFill>
                    <a:srgbClr val="FFFFFF"/>
                  </a:solidFill>
                </a:uFill>
                <a:latin typeface="+mj-lt"/>
                <a:ea typeface="+mj-ea"/>
                <a:cs typeface="+mj-cs"/>
              </a:rPr>
              <a:t>MATEMÁTICA</a:t>
            </a:r>
          </a:p>
          <a:p>
            <a:pPr algn="ctr" defTabSz="914400">
              <a:lnSpc>
                <a:spcPct val="90000"/>
              </a:lnSpc>
              <a:spcBef>
                <a:spcPct val="0"/>
              </a:spcBef>
              <a:spcAft>
                <a:spcPts val="600"/>
              </a:spcAft>
            </a:pPr>
            <a:r>
              <a:rPr lang="en-US" sz="7000" spc="-100" dirty="0">
                <a:uFill>
                  <a:solidFill>
                    <a:srgbClr val="FFFFFF"/>
                  </a:solidFill>
                </a:uFill>
                <a:latin typeface="+mj-lt"/>
                <a:ea typeface="+mj-ea"/>
                <a:cs typeface="+mj-cs"/>
              </a:rPr>
              <a:t>DISCRETA </a:t>
            </a:r>
          </a:p>
          <a:p>
            <a:pPr algn="ctr" defTabSz="914400">
              <a:lnSpc>
                <a:spcPct val="90000"/>
              </a:lnSpc>
              <a:spcBef>
                <a:spcPct val="0"/>
              </a:spcBef>
              <a:spcAft>
                <a:spcPts val="600"/>
              </a:spcAft>
            </a:pPr>
            <a:r>
              <a:rPr lang="en-US" sz="7000" spc="-100" dirty="0">
                <a:uFill>
                  <a:solidFill>
                    <a:srgbClr val="FFFFFF"/>
                  </a:solidFill>
                </a:uFill>
                <a:latin typeface="+mj-lt"/>
                <a:ea typeface="+mj-ea"/>
                <a:cs typeface="+mj-cs"/>
              </a:rPr>
              <a:t>Y </a:t>
            </a:r>
          </a:p>
          <a:p>
            <a:pPr algn="ctr" defTabSz="914400">
              <a:lnSpc>
                <a:spcPct val="90000"/>
              </a:lnSpc>
              <a:spcBef>
                <a:spcPct val="0"/>
              </a:spcBef>
              <a:spcAft>
                <a:spcPts val="600"/>
              </a:spcAft>
            </a:pPr>
            <a:r>
              <a:rPr lang="en-US" sz="7000" spc="-100" dirty="0">
                <a:uFill>
                  <a:solidFill>
                    <a:srgbClr val="FFFFFF"/>
                  </a:solidFill>
                </a:uFill>
                <a:latin typeface="+mj-lt"/>
                <a:ea typeface="+mj-ea"/>
                <a:cs typeface="+mj-cs"/>
              </a:rPr>
              <a:t>MATEMÁTICA DESCRIPTIVA</a:t>
            </a:r>
            <a:endParaRPr lang="en-US" sz="7000" strike="noStrike" spc="-100" dirty="0">
              <a:uFill>
                <a:solidFill>
                  <a:srgbClr val="FFFFFF"/>
                </a:solidFill>
              </a:uFill>
              <a:latin typeface="+mj-lt"/>
              <a:ea typeface="+mj-ea"/>
              <a:cs typeface="+mj-cs"/>
            </a:endParaRPr>
          </a:p>
          <a:p>
            <a:pPr defTabSz="914400">
              <a:lnSpc>
                <a:spcPct val="90000"/>
              </a:lnSpc>
              <a:spcBef>
                <a:spcPct val="0"/>
              </a:spcBef>
              <a:spcAft>
                <a:spcPts val="600"/>
              </a:spcAft>
            </a:pPr>
            <a:endParaRPr lang="en-US" sz="7000" strike="noStrike" spc="-100" dirty="0">
              <a:uFill>
                <a:solidFill>
                  <a:srgbClr val="FFFFFF"/>
                </a:solidFill>
              </a:uFill>
              <a:latin typeface="+mj-lt"/>
              <a:ea typeface="+mj-ea"/>
              <a:cs typeface="+mj-cs"/>
            </a:endParaRPr>
          </a:p>
        </p:txBody>
      </p:sp>
      <p:sp>
        <p:nvSpPr>
          <p:cNvPr id="79" name="CustomShape 2"/>
          <p:cNvSpPr/>
          <p:nvPr/>
        </p:nvSpPr>
        <p:spPr>
          <a:xfrm>
            <a:off x="685800" y="3611520"/>
            <a:ext cx="7769880" cy="119736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MEDIDAS DE DISPERSIÓN</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6517209" cy="3443107"/>
          </a:xfrm>
        </p:spPr>
        <p:txBody>
          <a:bodyPr anchor="t">
            <a:normAutofit/>
          </a:bodyPr>
          <a:lstStyle/>
          <a:p>
            <a:pPr marL="0" indent="0">
              <a:buNone/>
            </a:pPr>
            <a:r>
              <a:rPr lang="es-ES" sz="2800" b="0" i="0" dirty="0">
                <a:solidFill>
                  <a:srgbClr val="1F2D29"/>
                </a:solidFill>
                <a:effectLst/>
                <a:latin typeface="Söhne"/>
              </a:rPr>
              <a:t>Son medidas estadísticas que indican cuánto se alejan los datos del valor central.</a:t>
            </a:r>
          </a:p>
          <a:p>
            <a:pPr marL="0" indent="0">
              <a:buNone/>
            </a:pPr>
            <a:r>
              <a:rPr lang="es-ES" sz="2800" b="0" i="0" dirty="0">
                <a:solidFill>
                  <a:srgbClr val="1F2D29"/>
                </a:solidFill>
                <a:effectLst/>
                <a:latin typeface="Söhne"/>
              </a:rPr>
              <a:t>Las medidas más comunes son la </a:t>
            </a:r>
            <a:r>
              <a:rPr lang="es-ES" sz="2800" b="1" i="0" dirty="0">
                <a:solidFill>
                  <a:srgbClr val="1F2D29"/>
                </a:solidFill>
                <a:effectLst/>
                <a:latin typeface="Söhne"/>
              </a:rPr>
              <a:t>varianza</a:t>
            </a:r>
            <a:r>
              <a:rPr lang="es-ES" sz="2800" b="0" i="0" dirty="0">
                <a:solidFill>
                  <a:srgbClr val="1F2D29"/>
                </a:solidFill>
                <a:effectLst/>
                <a:latin typeface="Söhne"/>
              </a:rPr>
              <a:t>, </a:t>
            </a:r>
            <a:r>
              <a:rPr lang="es-ES" sz="2800" b="1" i="0" dirty="0">
                <a:solidFill>
                  <a:srgbClr val="1F2D29"/>
                </a:solidFill>
                <a:effectLst/>
                <a:latin typeface="Söhne"/>
              </a:rPr>
              <a:t>desviación estándar </a:t>
            </a:r>
            <a:r>
              <a:rPr lang="es-ES" sz="2800" i="0" dirty="0">
                <a:solidFill>
                  <a:srgbClr val="1F2D29"/>
                </a:solidFill>
                <a:effectLst/>
                <a:latin typeface="Söhne"/>
              </a:rPr>
              <a:t>y</a:t>
            </a:r>
            <a:r>
              <a:rPr lang="es-ES" sz="2800" b="1" i="0" dirty="0">
                <a:solidFill>
                  <a:srgbClr val="1F2D29"/>
                </a:solidFill>
                <a:effectLst/>
                <a:latin typeface="Söhne"/>
              </a:rPr>
              <a:t> el rango intercuartílico. </a:t>
            </a:r>
            <a:endParaRPr lang="es-ES" sz="2800" b="1" dirty="0">
              <a:solidFill>
                <a:srgbClr val="1F2D29"/>
              </a:solidFill>
            </a:endParaRPr>
          </a:p>
        </p:txBody>
      </p:sp>
    </p:spTree>
    <p:extLst>
      <p:ext uri="{BB962C8B-B14F-4D97-AF65-F5344CB8AC3E}">
        <p14:creationId xmlns:p14="http://schemas.microsoft.com/office/powerpoint/2010/main" val="205685285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723130" y="1201723"/>
            <a:ext cx="2524811" cy="4454554"/>
          </a:xfrm>
        </p:spPr>
        <p:txBody>
          <a:bodyPr anchor="ctr">
            <a:normAutofit/>
          </a:bodyPr>
          <a:lstStyle/>
          <a:p>
            <a:r>
              <a:rPr lang="es-ES"/>
              <a:t>MEDIDAS DE DISPERSIÓN</a:t>
            </a:r>
            <a:endParaRPr lang="es-ES" dirty="0"/>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3504" y="188640"/>
            <a:ext cx="5161195" cy="6480720"/>
          </a:xfrm>
        </p:spPr>
        <p:txBody>
          <a:bodyPr anchor="ctr">
            <a:normAutofit/>
          </a:bodyPr>
          <a:lstStyle/>
          <a:p>
            <a:pPr marL="0" indent="0">
              <a:buNone/>
            </a:pPr>
            <a:r>
              <a:rPr lang="es-ES" sz="2400" b="1" dirty="0">
                <a:latin typeface="Söhne"/>
              </a:rPr>
              <a:t>Rango</a:t>
            </a:r>
            <a:endParaRPr lang="es-ES" sz="2400" b="1" i="0" dirty="0">
              <a:effectLst/>
              <a:latin typeface="Söhne"/>
            </a:endParaRPr>
          </a:p>
          <a:p>
            <a:pPr marL="0" indent="0">
              <a:buNone/>
            </a:pPr>
            <a:r>
              <a:rPr lang="es-ES" sz="2000" b="0" i="0" dirty="0">
                <a:solidFill>
                  <a:srgbClr val="000000"/>
                </a:solidFill>
                <a:effectLst/>
                <a:latin typeface="Arial" panose="020B0604020202020204" pitchFamily="34" charset="0"/>
              </a:rPr>
              <a:t>La distancia entre el mínimo y máximo de una distribución.</a:t>
            </a:r>
          </a:p>
          <a:p>
            <a:pPr marL="0" indent="0">
              <a:buNone/>
            </a:pPr>
            <a:endParaRPr lang="es-ES" sz="2000" dirty="0">
              <a:solidFill>
                <a:srgbClr val="000000"/>
              </a:solidFill>
              <a:latin typeface="Arial" panose="020B0604020202020204" pitchFamily="34" charset="0"/>
            </a:endParaRPr>
          </a:p>
          <a:p>
            <a:pPr marL="0" indent="0">
              <a:buNone/>
            </a:pPr>
            <a:endParaRPr lang="es-ES" sz="2000" dirty="0">
              <a:solidFill>
                <a:srgbClr val="000000"/>
              </a:solidFill>
              <a:latin typeface="Arial" panose="020B0604020202020204" pitchFamily="34" charset="0"/>
            </a:endParaRPr>
          </a:p>
        </p:txBody>
      </p:sp>
      <p:pic>
        <p:nvPicPr>
          <p:cNvPr id="5" name="Irudia 4">
            <a:extLst>
              <a:ext uri="{FF2B5EF4-FFF2-40B4-BE49-F238E27FC236}">
                <a16:creationId xmlns:a16="http://schemas.microsoft.com/office/drawing/2014/main" id="{C2506FB7-F0A9-55A6-11DA-F83312F0C4B2}"/>
              </a:ext>
            </a:extLst>
          </p:cNvPr>
          <p:cNvPicPr>
            <a:picLocks noChangeAspect="1"/>
          </p:cNvPicPr>
          <p:nvPr/>
        </p:nvPicPr>
        <p:blipFill>
          <a:blip r:embed="rId3"/>
          <a:stretch>
            <a:fillRect/>
          </a:stretch>
        </p:blipFill>
        <p:spPr>
          <a:xfrm>
            <a:off x="4355976" y="3769084"/>
            <a:ext cx="3510096" cy="2811658"/>
          </a:xfrm>
          <a:prstGeom prst="rect">
            <a:avLst/>
          </a:prstGeom>
        </p:spPr>
      </p:pic>
    </p:spTree>
    <p:extLst>
      <p:ext uri="{BB962C8B-B14F-4D97-AF65-F5344CB8AC3E}">
        <p14:creationId xmlns:p14="http://schemas.microsoft.com/office/powerpoint/2010/main" val="370694166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723130" y="1201723"/>
            <a:ext cx="2524811" cy="4454554"/>
          </a:xfrm>
        </p:spPr>
        <p:txBody>
          <a:bodyPr anchor="ctr">
            <a:normAutofit/>
          </a:bodyPr>
          <a:lstStyle/>
          <a:p>
            <a:r>
              <a:rPr lang="es-ES"/>
              <a:t>MEDIDAS DE DISPERSIÓN</a:t>
            </a:r>
            <a:endParaRPr lang="es-ES" dirty="0"/>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3504" y="188640"/>
            <a:ext cx="5161195" cy="4176464"/>
          </a:xfrm>
        </p:spPr>
        <p:txBody>
          <a:bodyPr anchor="ctr">
            <a:normAutofit/>
          </a:bodyPr>
          <a:lstStyle/>
          <a:p>
            <a:pPr marL="0" indent="0">
              <a:buNone/>
            </a:pPr>
            <a:r>
              <a:rPr lang="es-ES" sz="2400" b="1" dirty="0">
                <a:latin typeface="Söhne"/>
              </a:rPr>
              <a:t>VARIANZA</a:t>
            </a:r>
            <a:endParaRPr lang="es-ES" sz="2400" b="1" i="0" dirty="0">
              <a:effectLst/>
              <a:latin typeface="Söhne"/>
            </a:endParaRPr>
          </a:p>
          <a:p>
            <a:pPr marL="0" indent="0">
              <a:buNone/>
            </a:pPr>
            <a:r>
              <a:rPr lang="es-ES" sz="2000" b="0" i="0" dirty="0">
                <a:solidFill>
                  <a:srgbClr val="000000"/>
                </a:solidFill>
                <a:effectLst/>
                <a:latin typeface="Arial" panose="020B0604020202020204" pitchFamily="34" charset="0"/>
              </a:rPr>
              <a:t>La varianza indica qué dispersos están los datos con respecto a la media. </a:t>
            </a:r>
          </a:p>
          <a:p>
            <a:pPr marL="0" indent="0">
              <a:buNone/>
            </a:pPr>
            <a:endParaRPr lang="es-ES" sz="2000" dirty="0">
              <a:solidFill>
                <a:srgbClr val="000000"/>
              </a:solidFill>
              <a:latin typeface="Arial" panose="020B0604020202020204" pitchFamily="34" charset="0"/>
            </a:endParaRPr>
          </a:p>
          <a:p>
            <a:pPr marL="0" indent="0">
              <a:buNone/>
            </a:pPr>
            <a:r>
              <a:rPr lang="es-ES" sz="2000" dirty="0">
                <a:solidFill>
                  <a:srgbClr val="000000"/>
                </a:solidFill>
                <a:latin typeface="Arial" panose="020B0604020202020204" pitchFamily="34" charset="0"/>
              </a:rPr>
              <a:t>La varianza siempre es un valor no negativo. Si la varianza es cercana a cero, significa que los datos están muy próximos a la media, mientras que una varianza alta indica que los datos están más dispersos.</a:t>
            </a:r>
          </a:p>
          <a:p>
            <a:pPr marL="0" indent="0">
              <a:buNone/>
            </a:pPr>
            <a:endParaRPr lang="es-ES" sz="2000" dirty="0">
              <a:solidFill>
                <a:srgbClr val="000000"/>
              </a:solidFill>
              <a:latin typeface="Arial" panose="020B0604020202020204" pitchFamily="34" charset="0"/>
            </a:endParaRPr>
          </a:p>
        </p:txBody>
      </p:sp>
      <p:pic>
        <p:nvPicPr>
          <p:cNvPr id="7" name="Irudia 6">
            <a:extLst>
              <a:ext uri="{FF2B5EF4-FFF2-40B4-BE49-F238E27FC236}">
                <a16:creationId xmlns:a16="http://schemas.microsoft.com/office/drawing/2014/main" id="{EBEB6A6D-2933-38C4-8FBB-D5454D4D6450}"/>
              </a:ext>
            </a:extLst>
          </p:cNvPr>
          <p:cNvPicPr>
            <a:picLocks noChangeAspect="1"/>
          </p:cNvPicPr>
          <p:nvPr/>
        </p:nvPicPr>
        <p:blipFill>
          <a:blip r:embed="rId3"/>
          <a:stretch>
            <a:fillRect/>
          </a:stretch>
        </p:blipFill>
        <p:spPr>
          <a:xfrm>
            <a:off x="4571200" y="4521397"/>
            <a:ext cx="2826035" cy="1322825"/>
          </a:xfrm>
          <a:prstGeom prst="rect">
            <a:avLst/>
          </a:prstGeom>
        </p:spPr>
      </p:pic>
    </p:spTree>
    <p:extLst>
      <p:ext uri="{BB962C8B-B14F-4D97-AF65-F5344CB8AC3E}">
        <p14:creationId xmlns:p14="http://schemas.microsoft.com/office/powerpoint/2010/main" val="341259291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723130" y="1201723"/>
            <a:ext cx="2524811" cy="4454554"/>
          </a:xfrm>
        </p:spPr>
        <p:txBody>
          <a:bodyPr anchor="ctr">
            <a:normAutofit/>
          </a:bodyPr>
          <a:lstStyle/>
          <a:p>
            <a:r>
              <a:rPr lang="es-ES"/>
              <a:t>MEDIDAS DE DISPERSIÓN</a:t>
            </a:r>
            <a:endParaRPr lang="es-ES" dirty="0"/>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3504" y="188640"/>
            <a:ext cx="5161195" cy="3875702"/>
          </a:xfrm>
        </p:spPr>
        <p:txBody>
          <a:bodyPr anchor="ctr">
            <a:normAutofit fontScale="92500"/>
          </a:bodyPr>
          <a:lstStyle/>
          <a:p>
            <a:pPr marL="0" indent="0">
              <a:buNone/>
            </a:pPr>
            <a:r>
              <a:rPr lang="es-ES" sz="2400" b="1" i="0" dirty="0">
                <a:effectLst/>
                <a:latin typeface="Söhne"/>
              </a:rPr>
              <a:t>DESVIACIÓN ESTANDAR</a:t>
            </a:r>
          </a:p>
          <a:p>
            <a:pPr marL="0" indent="0">
              <a:buNone/>
            </a:pPr>
            <a:r>
              <a:rPr lang="es-ES" sz="2000" b="0" i="0" dirty="0">
                <a:solidFill>
                  <a:srgbClr val="000000"/>
                </a:solidFill>
                <a:effectLst/>
                <a:latin typeface="Arial" panose="020B0604020202020204" pitchFamily="34" charset="0"/>
              </a:rPr>
              <a:t>La desviación estándar indica qué dispersos están los datos con respecto a la media (es la raíz cuadrada positiva de la varianza). Cuanto mayor sea la desviación estándar, mayor será la dispersión de los datos</a:t>
            </a:r>
          </a:p>
          <a:p>
            <a:pPr marL="0" indent="0">
              <a:buNone/>
            </a:pPr>
            <a:r>
              <a:rPr lang="es-ES" sz="2000" dirty="0">
                <a:solidFill>
                  <a:srgbClr val="000000"/>
                </a:solidFill>
                <a:latin typeface="Arial" panose="020B0604020202020204" pitchFamily="34" charset="0"/>
              </a:rPr>
              <a:t>Se utiliza frecuentemente porque tiene las mismas unidades que los datos originales, a diferencia de la varianza.</a:t>
            </a:r>
          </a:p>
          <a:p>
            <a:pPr marL="0" indent="0">
              <a:buNone/>
            </a:pPr>
            <a:endParaRPr lang="es-ES" sz="2000" dirty="0">
              <a:solidFill>
                <a:srgbClr val="000000"/>
              </a:solidFill>
              <a:latin typeface="Arial" panose="020B0604020202020204" pitchFamily="34" charset="0"/>
            </a:endParaRPr>
          </a:p>
        </p:txBody>
      </p:sp>
      <p:pic>
        <p:nvPicPr>
          <p:cNvPr id="4" name="Irudia 3">
            <a:extLst>
              <a:ext uri="{FF2B5EF4-FFF2-40B4-BE49-F238E27FC236}">
                <a16:creationId xmlns:a16="http://schemas.microsoft.com/office/drawing/2014/main" id="{C039FB25-FA88-177A-E1C3-1BD5854DC333}"/>
              </a:ext>
            </a:extLst>
          </p:cNvPr>
          <p:cNvPicPr>
            <a:picLocks noChangeAspect="1"/>
          </p:cNvPicPr>
          <p:nvPr/>
        </p:nvPicPr>
        <p:blipFill>
          <a:blip r:embed="rId3"/>
          <a:stretch>
            <a:fillRect/>
          </a:stretch>
        </p:blipFill>
        <p:spPr>
          <a:xfrm>
            <a:off x="3997421" y="4928980"/>
            <a:ext cx="3829659" cy="1894673"/>
          </a:xfrm>
          <a:prstGeom prst="rect">
            <a:avLst/>
          </a:prstGeom>
        </p:spPr>
      </p:pic>
      <p:pic>
        <p:nvPicPr>
          <p:cNvPr id="6" name="Irudia 5">
            <a:extLst>
              <a:ext uri="{FF2B5EF4-FFF2-40B4-BE49-F238E27FC236}">
                <a16:creationId xmlns:a16="http://schemas.microsoft.com/office/drawing/2014/main" id="{09D96EB8-BD93-A78C-0082-A6CDC59565F8}"/>
              </a:ext>
            </a:extLst>
          </p:cNvPr>
          <p:cNvPicPr>
            <a:picLocks noChangeAspect="1"/>
          </p:cNvPicPr>
          <p:nvPr/>
        </p:nvPicPr>
        <p:blipFill rotWithShape="1">
          <a:blip r:embed="rId4"/>
          <a:srcRect l="3185"/>
          <a:stretch/>
        </p:blipFill>
        <p:spPr>
          <a:xfrm>
            <a:off x="5402279" y="3786315"/>
            <a:ext cx="1770321" cy="933333"/>
          </a:xfrm>
          <a:prstGeom prst="rect">
            <a:avLst/>
          </a:prstGeom>
        </p:spPr>
      </p:pic>
      <p:sp>
        <p:nvSpPr>
          <p:cNvPr id="7" name="TestuKoadroa 6">
            <a:extLst>
              <a:ext uri="{FF2B5EF4-FFF2-40B4-BE49-F238E27FC236}">
                <a16:creationId xmlns:a16="http://schemas.microsoft.com/office/drawing/2014/main" id="{6E5A3A96-3220-AF4D-9634-37734895B495}"/>
              </a:ext>
            </a:extLst>
          </p:cNvPr>
          <p:cNvSpPr txBox="1"/>
          <p:nvPr/>
        </p:nvSpPr>
        <p:spPr>
          <a:xfrm>
            <a:off x="4728623" y="4127329"/>
            <a:ext cx="708883" cy="369332"/>
          </a:xfrm>
          <a:prstGeom prst="rect">
            <a:avLst/>
          </a:prstGeom>
          <a:noFill/>
        </p:spPr>
        <p:txBody>
          <a:bodyPr wrap="square" rtlCol="0">
            <a:spAutoFit/>
          </a:bodyPr>
          <a:lstStyle/>
          <a:p>
            <a:r>
              <a:rPr lang="es-ES" dirty="0"/>
              <a:t>DS = </a:t>
            </a:r>
          </a:p>
        </p:txBody>
      </p:sp>
    </p:spTree>
    <p:extLst>
      <p:ext uri="{BB962C8B-B14F-4D97-AF65-F5344CB8AC3E}">
        <p14:creationId xmlns:p14="http://schemas.microsoft.com/office/powerpoint/2010/main" val="309225717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4" name="Picture 23">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6" name="Rectangle 25">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8" name="Rectangle 27">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0" name="Rectangle 29">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2" name="Rectangle 31">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pic>
        <p:nvPicPr>
          <p:cNvPr id="17" name="Imagen 16">
            <a:extLst>
              <a:ext uri="{FF2B5EF4-FFF2-40B4-BE49-F238E27FC236}">
                <a16:creationId xmlns:a16="http://schemas.microsoft.com/office/drawing/2014/main" id="{0269EC62-728E-AEAB-D4D5-B87A11A194DC}"/>
              </a:ext>
            </a:extLst>
          </p:cNvPr>
          <p:cNvPicPr>
            <a:picLocks noChangeAspect="1"/>
          </p:cNvPicPr>
          <p:nvPr/>
        </p:nvPicPr>
        <p:blipFill>
          <a:blip r:embed="rId5"/>
          <a:stretch>
            <a:fillRect/>
          </a:stretch>
        </p:blipFill>
        <p:spPr>
          <a:xfrm>
            <a:off x="996334" y="784192"/>
            <a:ext cx="7289961" cy="5293900"/>
          </a:xfrm>
          <a:prstGeom prst="rect">
            <a:avLst/>
          </a:prstGeom>
        </p:spPr>
      </p:pic>
      <p:sp>
        <p:nvSpPr>
          <p:cNvPr id="9" name="CuadroTexto 8">
            <a:extLst>
              <a:ext uri="{FF2B5EF4-FFF2-40B4-BE49-F238E27FC236}">
                <a16:creationId xmlns:a16="http://schemas.microsoft.com/office/drawing/2014/main" id="{3FBA1D68-8759-3997-1E93-7C96D37194B9}"/>
              </a:ext>
            </a:extLst>
          </p:cNvPr>
          <p:cNvSpPr txBox="1"/>
          <p:nvPr/>
        </p:nvSpPr>
        <p:spPr>
          <a:xfrm>
            <a:off x="3472405" y="2627453"/>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9574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1" name="Picture 40">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43" name="Rectangle 42">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1C51900-8E4C-0352-BFEB-2863DBAECDE4}"/>
              </a:ext>
            </a:extLst>
          </p:cNvPr>
          <p:cNvSpPr txBox="1"/>
          <p:nvPr/>
        </p:nvSpPr>
        <p:spPr>
          <a:xfrm>
            <a:off x="1318997" y="1268760"/>
            <a:ext cx="1998162" cy="3997828"/>
          </a:xfrm>
          <a:prstGeom prst="rect">
            <a:avLst/>
          </a:prstGeom>
        </p:spPr>
        <p:txBody>
          <a:bodyPr vert="horz" lIns="91440" tIns="45720" rIns="91440" bIns="45720" rtlCol="0" anchor="ctr">
            <a:normAutofit/>
          </a:bodyPr>
          <a:lstStyle/>
          <a:p>
            <a:pPr defTabSz="914400">
              <a:lnSpc>
                <a:spcPct val="120000"/>
              </a:lnSpc>
              <a:spcAft>
                <a:spcPts val="600"/>
              </a:spcAft>
              <a:buClr>
                <a:schemeClr val="accent6"/>
              </a:buClr>
              <a:buSzPct val="90000"/>
            </a:pPr>
            <a:r>
              <a:rPr lang="en-US" dirty="0"/>
              <a:t>¿</a:t>
            </a:r>
            <a:r>
              <a:rPr lang="en-US" dirty="0" err="1"/>
              <a:t>Cuál</a:t>
            </a:r>
            <a:r>
              <a:rPr lang="en-US" dirty="0"/>
              <a:t> </a:t>
            </a:r>
            <a:r>
              <a:rPr lang="en-US" dirty="0" err="1"/>
              <a:t>tendrá</a:t>
            </a:r>
            <a:r>
              <a:rPr lang="en-US" dirty="0"/>
              <a:t> </a:t>
            </a:r>
            <a:r>
              <a:rPr lang="en-US" dirty="0" err="1"/>
              <a:t>una</a:t>
            </a:r>
            <a:r>
              <a:rPr lang="en-US" dirty="0"/>
              <a:t> </a:t>
            </a:r>
            <a:r>
              <a:rPr lang="en-US" dirty="0" err="1"/>
              <a:t>desviación</a:t>
            </a:r>
            <a:r>
              <a:rPr lang="en-US" dirty="0"/>
              <a:t> </a:t>
            </a:r>
            <a:r>
              <a:rPr lang="en-US" dirty="0" err="1"/>
              <a:t>estándar</a:t>
            </a:r>
            <a:r>
              <a:rPr lang="en-US" dirty="0"/>
              <a:t> mayor?</a:t>
            </a:r>
          </a:p>
          <a:p>
            <a:pPr defTabSz="914400">
              <a:lnSpc>
                <a:spcPct val="120000"/>
              </a:lnSpc>
              <a:spcAft>
                <a:spcPts val="600"/>
              </a:spcAft>
              <a:buClr>
                <a:schemeClr val="accent6"/>
              </a:buClr>
              <a:buSzPct val="90000"/>
            </a:pPr>
            <a:r>
              <a:rPr lang="en-US" dirty="0"/>
              <a:t>¿</a:t>
            </a:r>
            <a:r>
              <a:rPr lang="en-US" dirty="0" err="1"/>
              <a:t>Puedes</a:t>
            </a:r>
            <a:r>
              <a:rPr lang="en-US" dirty="0"/>
              <a:t> </a:t>
            </a:r>
            <a:r>
              <a:rPr lang="en-US" dirty="0" err="1"/>
              <a:t>sacar</a:t>
            </a:r>
            <a:r>
              <a:rPr lang="en-US" dirty="0"/>
              <a:t> las </a:t>
            </a:r>
            <a:r>
              <a:rPr lang="en-US" dirty="0" err="1"/>
              <a:t>tablas</a:t>
            </a:r>
            <a:r>
              <a:rPr lang="en-US" dirty="0"/>
              <a:t> simples?</a:t>
            </a:r>
          </a:p>
        </p:txBody>
      </p:sp>
      <p:sp>
        <p:nvSpPr>
          <p:cNvPr id="49" name="Rectangle 48">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7113" y="0"/>
            <a:ext cx="44631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2002030-1B31-070B-665F-9726901378A4}"/>
              </a:ext>
            </a:extLst>
          </p:cNvPr>
          <p:cNvPicPr>
            <a:picLocks noChangeAspect="1"/>
          </p:cNvPicPr>
          <p:nvPr/>
        </p:nvPicPr>
        <p:blipFill>
          <a:blip r:embed="rId5"/>
          <a:stretch>
            <a:fillRect/>
          </a:stretch>
        </p:blipFill>
        <p:spPr>
          <a:xfrm>
            <a:off x="4317039" y="2347104"/>
            <a:ext cx="3977982" cy="2163252"/>
          </a:xfrm>
          <a:prstGeom prst="rect">
            <a:avLst/>
          </a:prstGeom>
          <a:ln w="12700">
            <a:noFill/>
          </a:ln>
        </p:spPr>
      </p:pic>
      <p:sp>
        <p:nvSpPr>
          <p:cNvPr id="51" name="Rectangle 50">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7033" y="240175"/>
            <a:ext cx="409581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3FBA1D68-8759-3997-1E93-7C96D37194B9}"/>
              </a:ext>
            </a:extLst>
          </p:cNvPr>
          <p:cNvSpPr txBox="1"/>
          <p:nvPr/>
        </p:nvSpPr>
        <p:spPr>
          <a:xfrm>
            <a:off x="3472405" y="2627453"/>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964109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723130" y="1201723"/>
            <a:ext cx="2524811" cy="4454554"/>
          </a:xfrm>
        </p:spPr>
        <p:txBody>
          <a:bodyPr anchor="ctr">
            <a:normAutofit/>
          </a:bodyPr>
          <a:lstStyle/>
          <a:p>
            <a:r>
              <a:rPr lang="es-ES"/>
              <a:t>MEDIDAS DE DISPERSIÓN</a:t>
            </a:r>
            <a:endParaRPr lang="es-ES" dirty="0"/>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88640"/>
            <a:ext cx="5161195" cy="6480720"/>
          </a:xfrm>
        </p:spPr>
        <p:txBody>
          <a:bodyPr anchor="ctr">
            <a:normAutofit lnSpcReduction="10000"/>
          </a:bodyPr>
          <a:lstStyle/>
          <a:p>
            <a:pPr marL="0" indent="0">
              <a:buNone/>
            </a:pPr>
            <a:r>
              <a:rPr lang="es-ES" sz="2000" b="1" i="0" dirty="0">
                <a:effectLst/>
                <a:latin typeface="Söhne"/>
              </a:rPr>
              <a:t>CUARTILES</a:t>
            </a:r>
          </a:p>
          <a:p>
            <a:pPr marL="0" indent="0" algn="l">
              <a:buNone/>
            </a:pPr>
            <a:r>
              <a:rPr lang="es-ES" sz="1400" b="0" i="0" dirty="0">
                <a:solidFill>
                  <a:srgbClr val="222222"/>
                </a:solidFill>
                <a:effectLst/>
                <a:latin typeface="Plus Jakarta Sans"/>
              </a:rPr>
              <a:t>Los cuartiles son una herramienta que usamos en la estadística y que nos sirve para administrar grupos de datos previamente ordenados.</a:t>
            </a:r>
          </a:p>
          <a:p>
            <a:pPr marL="0" indent="0" algn="l">
              <a:buNone/>
            </a:pPr>
            <a:r>
              <a:rPr lang="es-ES" sz="1400" b="0" i="0" dirty="0">
                <a:solidFill>
                  <a:srgbClr val="222222"/>
                </a:solidFill>
                <a:effectLst/>
                <a:latin typeface="Plus Jakarta Sans"/>
              </a:rPr>
              <a:t>Los cuartiles son los tres valores de la variable que dividen a un conjunto de datos ordenados en cuatro partes iguales.</a:t>
            </a:r>
          </a:p>
          <a:p>
            <a:pPr marL="0" indent="0">
              <a:buNone/>
            </a:pPr>
            <a:endParaRPr lang="es-ES" sz="1200" dirty="0">
              <a:latin typeface="Söhne"/>
            </a:endParaRPr>
          </a:p>
          <a:p>
            <a:pPr marL="0" indent="0">
              <a:buNone/>
            </a:pPr>
            <a:endParaRPr lang="es-ES" sz="1200" dirty="0">
              <a:latin typeface="Söhne"/>
            </a:endParaRPr>
          </a:p>
          <a:p>
            <a:pPr marL="0" indent="0">
              <a:buNone/>
            </a:pPr>
            <a:r>
              <a:rPr lang="es-ES" sz="2000" b="1" dirty="0">
                <a:latin typeface="Söhne"/>
              </a:rPr>
              <a:t>RANGO INTERCUARTILICO</a:t>
            </a:r>
          </a:p>
          <a:p>
            <a:pPr marL="0" indent="0">
              <a:buNone/>
            </a:pPr>
            <a:r>
              <a:rPr lang="es-ES" sz="1400" i="0" dirty="0">
                <a:effectLst/>
                <a:latin typeface="Arial" panose="020B0604020202020204" pitchFamily="34" charset="0"/>
              </a:rPr>
              <a:t>Se le llama rango intercuartílico o rango intercuartílico, a la diferencia entre el tercer y el primer </a:t>
            </a:r>
            <a:r>
              <a:rPr lang="es-ES" sz="1400" i="0" u="none" strike="noStrike" dirty="0">
                <a:effectLst/>
                <a:latin typeface="Arial" panose="020B0604020202020204" pitchFamily="34" charset="0"/>
              </a:rPr>
              <a:t>cuartil</a:t>
            </a:r>
            <a:r>
              <a:rPr lang="es-ES" sz="1400" i="0" dirty="0">
                <a:effectLst/>
                <a:latin typeface="Arial" panose="020B0604020202020204" pitchFamily="34" charset="0"/>
              </a:rPr>
              <a:t> de una distribución. </a:t>
            </a:r>
          </a:p>
          <a:p>
            <a:pPr marL="0" indent="0">
              <a:buNone/>
            </a:pPr>
            <a:endParaRPr lang="es-ES" sz="1400" dirty="0"/>
          </a:p>
          <a:p>
            <a:pPr marL="0" indent="0">
              <a:buNone/>
            </a:pPr>
            <a:endParaRPr lang="es-ES" sz="1400" dirty="0"/>
          </a:p>
          <a:p>
            <a:pPr marL="0" indent="0">
              <a:buNone/>
            </a:pPr>
            <a:endParaRPr lang="es-ES" sz="1400" dirty="0"/>
          </a:p>
          <a:p>
            <a:pPr marL="0" indent="0">
              <a:buNone/>
            </a:pPr>
            <a:endParaRPr lang="es-ES" sz="1400" dirty="0"/>
          </a:p>
          <a:p>
            <a:pPr marL="0" indent="0">
              <a:buNone/>
            </a:pPr>
            <a:r>
              <a:rPr lang="es-ES" sz="1400" i="0" dirty="0">
                <a:effectLst/>
                <a:latin typeface="Helvetica Neue" panose="02000503000000020004" pitchFamily="2" charset="0"/>
              </a:rPr>
              <a:t>El rango intercuartílico da una idea de la dispersión de los datos y es por su naturaleza menos sensitivo a valores extremos.</a:t>
            </a:r>
            <a:endParaRPr lang="es-ES" sz="1400" dirty="0"/>
          </a:p>
        </p:txBody>
      </p:sp>
      <p:pic>
        <p:nvPicPr>
          <p:cNvPr id="4" name="Imagen 3">
            <a:extLst>
              <a:ext uri="{FF2B5EF4-FFF2-40B4-BE49-F238E27FC236}">
                <a16:creationId xmlns:a16="http://schemas.microsoft.com/office/drawing/2014/main" id="{DFF4597B-1779-33ED-C2B5-A30B2446AB11}"/>
              </a:ext>
            </a:extLst>
          </p:cNvPr>
          <p:cNvPicPr>
            <a:picLocks noChangeAspect="1"/>
          </p:cNvPicPr>
          <p:nvPr/>
        </p:nvPicPr>
        <p:blipFill>
          <a:blip r:embed="rId3"/>
          <a:stretch>
            <a:fillRect/>
          </a:stretch>
        </p:blipFill>
        <p:spPr>
          <a:xfrm>
            <a:off x="4860032" y="2223604"/>
            <a:ext cx="2160240" cy="866938"/>
          </a:xfrm>
          <a:prstGeom prst="rect">
            <a:avLst/>
          </a:prstGeom>
        </p:spPr>
      </p:pic>
      <p:pic>
        <p:nvPicPr>
          <p:cNvPr id="5" name="Imagen 4">
            <a:extLst>
              <a:ext uri="{FF2B5EF4-FFF2-40B4-BE49-F238E27FC236}">
                <a16:creationId xmlns:a16="http://schemas.microsoft.com/office/drawing/2014/main" id="{7555D2DB-DFB0-52E7-D4F3-0027E7A02E30}"/>
              </a:ext>
            </a:extLst>
          </p:cNvPr>
          <p:cNvPicPr>
            <a:picLocks noChangeAspect="1"/>
          </p:cNvPicPr>
          <p:nvPr/>
        </p:nvPicPr>
        <p:blipFill>
          <a:blip r:embed="rId4"/>
          <a:stretch>
            <a:fillRect/>
          </a:stretch>
        </p:blipFill>
        <p:spPr>
          <a:xfrm>
            <a:off x="4139952" y="4296777"/>
            <a:ext cx="3886198" cy="1232349"/>
          </a:xfrm>
          <a:prstGeom prst="rect">
            <a:avLst/>
          </a:prstGeom>
        </p:spPr>
      </p:pic>
    </p:spTree>
    <p:extLst>
      <p:ext uri="{BB962C8B-B14F-4D97-AF65-F5344CB8AC3E}">
        <p14:creationId xmlns:p14="http://schemas.microsoft.com/office/powerpoint/2010/main" val="348058258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GRÁFICOS ESTADÍSTICOS</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6589217" cy="3443107"/>
          </a:xfrm>
        </p:spPr>
        <p:txBody>
          <a:bodyPr anchor="t">
            <a:noAutofit/>
          </a:bodyPr>
          <a:lstStyle/>
          <a:p>
            <a:pPr marL="0" indent="0">
              <a:buNone/>
            </a:pPr>
            <a:r>
              <a:rPr lang="es-ES" sz="2400" b="0" i="0" dirty="0">
                <a:solidFill>
                  <a:srgbClr val="1F2D29"/>
                </a:solidFill>
                <a:effectLst/>
                <a:latin typeface="Söhne"/>
              </a:rPr>
              <a:t>Son herramientas visuales que permiten representar datos de manera clara y efectiva. Algunos gráficos comunes incluyen histogramas, gráficos de barras, diagramas de cajas y bigotes (box-</a:t>
            </a:r>
            <a:r>
              <a:rPr lang="es-ES" sz="2400" b="0" i="0" dirty="0" err="1">
                <a:solidFill>
                  <a:srgbClr val="1F2D29"/>
                </a:solidFill>
                <a:effectLst/>
                <a:latin typeface="Söhne"/>
              </a:rPr>
              <a:t>plot</a:t>
            </a:r>
            <a:r>
              <a:rPr lang="es-ES" sz="2400" b="0" i="0" dirty="0">
                <a:solidFill>
                  <a:srgbClr val="1F2D29"/>
                </a:solidFill>
                <a:effectLst/>
                <a:latin typeface="Söhne"/>
              </a:rPr>
              <a:t>), entre otros. Los gráficos estadísticos pueden ayudar a identificar patrones, tendencias y distribuciones en los datos.</a:t>
            </a:r>
            <a:endParaRPr lang="es-ES" sz="2400" dirty="0">
              <a:solidFill>
                <a:srgbClr val="1F2D29"/>
              </a:solidFill>
            </a:endParaRPr>
          </a:p>
        </p:txBody>
      </p:sp>
    </p:spTree>
    <p:extLst>
      <p:ext uri="{BB962C8B-B14F-4D97-AF65-F5344CB8AC3E}">
        <p14:creationId xmlns:p14="http://schemas.microsoft.com/office/powerpoint/2010/main" val="37053040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BARRAS</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fontScale="92500"/>
          </a:bodyPr>
          <a:lstStyle/>
          <a:p>
            <a:pPr algn="l"/>
            <a:r>
              <a:rPr lang="es-ES" b="0" i="0" dirty="0">
                <a:effectLst/>
                <a:latin typeface="Montserrat" pitchFamily="2" charset="77"/>
              </a:rPr>
              <a:t>Como su nombre lo indica, se trata de una </a:t>
            </a:r>
            <a:r>
              <a:rPr lang="es-ES" b="1" i="0" dirty="0">
                <a:effectLst/>
                <a:latin typeface="Montserrat" pitchFamily="2" charset="77"/>
              </a:rPr>
              <a:t>serie de barras que representan el comportamiento</a:t>
            </a:r>
            <a:r>
              <a:rPr lang="es-ES" b="0" i="0" dirty="0">
                <a:effectLst/>
                <a:latin typeface="Montserrat" pitchFamily="2" charset="77"/>
              </a:rPr>
              <a:t> o evolución de una variable.</a:t>
            </a:r>
          </a:p>
          <a:p>
            <a:pPr algn="l"/>
            <a:r>
              <a:rPr lang="es-ES" b="0" i="0" dirty="0">
                <a:effectLst/>
                <a:latin typeface="Montserrat" pitchFamily="2" charset="77"/>
              </a:rPr>
              <a:t>Las barras ya sean verticales u horizontales, representan el desarrollo de los datos. </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ráfico de Barras">
            <a:extLst>
              <a:ext uri="{FF2B5EF4-FFF2-40B4-BE49-F238E27FC236}">
                <a16:creationId xmlns:a16="http://schemas.microsoft.com/office/drawing/2014/main" id="{2BC54055-1B71-3E6F-8961-E0CCD7AE1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7836" y="3978221"/>
            <a:ext cx="4080030" cy="24769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de Barras en Excel | Excel Para Todos">
            <a:extLst>
              <a:ext uri="{FF2B5EF4-FFF2-40B4-BE49-F238E27FC236}">
                <a16:creationId xmlns:a16="http://schemas.microsoft.com/office/drawing/2014/main" id="{8376B16F-0FCC-629E-C28A-DC57AF507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2906" y="733980"/>
            <a:ext cx="4198657" cy="247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007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170" name="Picture 616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6172" name="Picture 617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6174" name="Rectangle 617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6176" name="Rectangle 617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6178" name="Rectangle 6177">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6180" name="Rectangle 6179">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6182" name="TextBox 6181">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184" name="Rectangle 6183">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86" name="Picture 6185">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6188" name="Picture 6187">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6190" name="Rectangle 6189">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2" name="Rectangle 6191">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4200"/>
              <a:t>GRÁFICO DE BARRAS</a:t>
            </a:r>
          </a:p>
        </p:txBody>
      </p:sp>
      <p:sp>
        <p:nvSpPr>
          <p:cNvPr id="6196" name="Rectangle 6195">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Gráfico De Barras - Banco de fotos e imágenes de stock - iStock">
            <a:extLst>
              <a:ext uri="{FF2B5EF4-FFF2-40B4-BE49-F238E27FC236}">
                <a16:creationId xmlns:a16="http://schemas.microsoft.com/office/drawing/2014/main" id="{0C52B398-0A58-6097-29F0-64DD3F73E7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71" r="5" b="802"/>
          <a:stretch/>
        </p:blipFill>
        <p:spPr bwMode="auto">
          <a:xfrm>
            <a:off x="3223991" y="972646"/>
            <a:ext cx="2837396" cy="26483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213" name="Rectangle 6197">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645980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4" name="Rectangle 6199">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35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1">
              <a:lumMod val="5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a:noFill/>
        </p:spPr>
      </p:pic>
      <p:sp>
        <p:nvSpPr>
          <p:cNvPr id="25" name="Freeform: Shape 24">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029111" y="-262376"/>
            <a:ext cx="5838229" cy="839155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pic>
        <p:nvPicPr>
          <p:cNvPr id="36" name="Picture 26">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37" name="Rectangle 28">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0">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156" y="0"/>
            <a:ext cx="590693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9" name="Rectangle 32">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931"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5" name="Oval 34">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0675" y="421698"/>
            <a:ext cx="725361"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007749" y="789017"/>
            <a:ext cx="6285929" cy="1077229"/>
          </a:xfrm>
        </p:spPr>
        <p:txBody>
          <a:bodyPr>
            <a:normAutofit/>
          </a:bodyPr>
          <a:lstStyle/>
          <a:p>
            <a:pPr algn="l"/>
            <a:r>
              <a:rPr lang="es-ES" sz="4200" dirty="0"/>
              <a:t>INTRODUCCIÓN</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43608" y="2052116"/>
            <a:ext cx="7560839" cy="3997828"/>
          </a:xfrm>
        </p:spPr>
        <p:txBody>
          <a:bodyPr anchor="t">
            <a:normAutofit fontScale="92500" lnSpcReduction="20000"/>
          </a:bodyPr>
          <a:lstStyle/>
          <a:p>
            <a:pPr marL="0" indent="0">
              <a:buNone/>
            </a:pPr>
            <a:r>
              <a:rPr lang="es-ES" sz="2000" b="0" i="0" dirty="0">
                <a:effectLst/>
                <a:latin typeface="Söhne"/>
              </a:rPr>
              <a:t>La matemática descriptiva es una rama de la estadística que se enfoca en la </a:t>
            </a:r>
            <a:r>
              <a:rPr lang="es-ES" sz="2000" b="1" i="0" u="sng" dirty="0">
                <a:effectLst/>
                <a:latin typeface="Söhne"/>
              </a:rPr>
              <a:t>descripción y análisis de datos</a:t>
            </a:r>
            <a:r>
              <a:rPr lang="es-ES" sz="2000" i="0" dirty="0">
                <a:effectLst/>
                <a:latin typeface="Söhne"/>
              </a:rPr>
              <a:t> </a:t>
            </a:r>
            <a:r>
              <a:rPr lang="es-ES" sz="2000" b="0" i="0" dirty="0">
                <a:effectLst/>
                <a:latin typeface="Söhne"/>
              </a:rPr>
              <a:t>a través de la aplicación de técnicas matemáticas. </a:t>
            </a:r>
          </a:p>
          <a:p>
            <a:pPr marL="0" indent="0">
              <a:buNone/>
            </a:pPr>
            <a:r>
              <a:rPr lang="es-ES" sz="2000" b="0" i="0" dirty="0">
                <a:effectLst/>
                <a:latin typeface="Söhne"/>
              </a:rPr>
              <a:t>La matemática descriptiva es fundamental para entender y analizar grandes volúmenes de datos.</a:t>
            </a:r>
          </a:p>
          <a:p>
            <a:pPr marL="0" indent="0">
              <a:buNone/>
            </a:pPr>
            <a:r>
              <a:rPr lang="es-ES" sz="2100" dirty="0">
                <a:latin typeface="Söhne"/>
              </a:rPr>
              <a:t>La matemática discreta es una rama de la matemática que se enfoca en </a:t>
            </a:r>
            <a:r>
              <a:rPr lang="es-ES" sz="2100" b="1" u="sng" dirty="0">
                <a:latin typeface="Söhne"/>
              </a:rPr>
              <a:t>objetos discretos</a:t>
            </a:r>
            <a:r>
              <a:rPr lang="es-ES" sz="2100" dirty="0">
                <a:latin typeface="Söhne"/>
              </a:rPr>
              <a:t>, en lugar de objetos continuos. En particular, se centra en </a:t>
            </a:r>
            <a:r>
              <a:rPr lang="es-ES" sz="2100" b="1" dirty="0">
                <a:latin typeface="Söhne"/>
              </a:rPr>
              <a:t>conjuntos, números enteros y teoría de grafos</a:t>
            </a:r>
            <a:r>
              <a:rPr lang="es-ES" sz="2100" dirty="0">
                <a:latin typeface="Söhne"/>
              </a:rPr>
              <a:t>.</a:t>
            </a:r>
          </a:p>
          <a:p>
            <a:pPr marL="0" indent="0">
              <a:buNone/>
            </a:pPr>
            <a:r>
              <a:rPr lang="es-ES" sz="2100" dirty="0">
                <a:latin typeface="Söhne"/>
              </a:rPr>
              <a:t>La matemática discreta juega un papel importante en Big Data, ya que muchas de las herramientas y técnicas utilizadas en el análisis de datos se basan en conceptos de esta rama de la matemática.</a:t>
            </a:r>
          </a:p>
        </p:txBody>
      </p:sp>
    </p:spTree>
    <p:extLst>
      <p:ext uri="{BB962C8B-B14F-4D97-AF65-F5344CB8AC3E}">
        <p14:creationId xmlns:p14="http://schemas.microsoft.com/office/powerpoint/2010/main" val="1335128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LÍNEAS</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fontScale="92500" lnSpcReduction="20000"/>
          </a:bodyPr>
          <a:lstStyle/>
          <a:p>
            <a:pPr algn="l"/>
            <a:r>
              <a:rPr lang="es-ES" b="0" i="0" dirty="0">
                <a:effectLst/>
                <a:latin typeface="Montserrat" pitchFamily="2" charset="77"/>
              </a:rPr>
              <a:t>El gráfico de líneas se trata de la representación gráfica, de la relación existente entre 2 variables. También se le conoce como</a:t>
            </a:r>
            <a:r>
              <a:rPr lang="es-ES" b="1" i="0" dirty="0">
                <a:effectLst/>
                <a:latin typeface="Montserrat" pitchFamily="2" charset="77"/>
              </a:rPr>
              <a:t> </a:t>
            </a:r>
            <a:r>
              <a:rPr lang="es-ES" i="0" dirty="0">
                <a:effectLst/>
                <a:latin typeface="Montserrat" pitchFamily="2" charset="77"/>
              </a:rPr>
              <a:t>polígono de frecuencias. </a:t>
            </a:r>
          </a:p>
          <a:p>
            <a:pPr algn="l"/>
            <a:r>
              <a:rPr lang="es-ES" b="0" i="0" dirty="0">
                <a:effectLst/>
                <a:latin typeface="Montserrat" pitchFamily="2" charset="77"/>
              </a:rPr>
              <a:t>Se representa en un plano cartesiano, donde cada eje X y Y representa una de las dos variables. </a:t>
            </a:r>
            <a:br>
              <a:rPr lang="es-ES" dirty="0"/>
            </a:b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Gráfico de Líneas">
            <a:extLst>
              <a:ext uri="{FF2B5EF4-FFF2-40B4-BE49-F238E27FC236}">
                <a16:creationId xmlns:a16="http://schemas.microsoft.com/office/drawing/2014/main" id="{BDA85F68-3372-95E7-B521-3731CD5E22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927" y="1140282"/>
            <a:ext cx="37719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ráfico de lineas">
            <a:extLst>
              <a:ext uri="{FF2B5EF4-FFF2-40B4-BE49-F238E27FC236}">
                <a16:creationId xmlns:a16="http://schemas.microsoft.com/office/drawing/2014/main" id="{20A3C5E5-F4CD-88F9-B1C4-9D0AA99F1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3893" y="4508869"/>
            <a:ext cx="4064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29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LÍNEAS</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Polígono de frecuencias">
            <a:extLst>
              <a:ext uri="{FF2B5EF4-FFF2-40B4-BE49-F238E27FC236}">
                <a16:creationId xmlns:a16="http://schemas.microsoft.com/office/drawing/2014/main" id="{1C55EFFD-3698-27DE-B733-3E15C5E8F17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22082" y="1408773"/>
            <a:ext cx="7466269" cy="382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72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ÁREAS</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81714" y="1444165"/>
            <a:ext cx="3065486" cy="3997828"/>
          </a:xfrm>
        </p:spPr>
        <p:txBody>
          <a:bodyPr>
            <a:normAutofit/>
          </a:bodyPr>
          <a:lstStyle/>
          <a:p>
            <a:pPr marL="0" indent="0">
              <a:buNone/>
            </a:pPr>
            <a:r>
              <a:rPr lang="es-ES" b="0" i="0" dirty="0">
                <a:effectLst/>
                <a:latin typeface="Montserrat" pitchFamily="2" charset="77"/>
              </a:rPr>
              <a:t>Se asemeja al gráfico de líneas, pero se diferencian en que el espacio debajo de la línea forma un área que se colorea para evidenciar la magnitud del comportamiento de los datos. </a:t>
            </a: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Gráfico de Areas">
            <a:extLst>
              <a:ext uri="{FF2B5EF4-FFF2-40B4-BE49-F238E27FC236}">
                <a16:creationId xmlns:a16="http://schemas.microsoft.com/office/drawing/2014/main" id="{642A602D-82F2-CB0D-8A3F-0D5DCDF15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771" y="965236"/>
            <a:ext cx="4354574" cy="263334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C62660B-B6BB-B250-4B66-9434EBB18226}"/>
              </a:ext>
            </a:extLst>
          </p:cNvPr>
          <p:cNvSpPr txBox="1"/>
          <p:nvPr/>
        </p:nvSpPr>
        <p:spPr>
          <a:xfrm>
            <a:off x="4647399" y="3861439"/>
            <a:ext cx="3850469" cy="2031325"/>
          </a:xfrm>
          <a:prstGeom prst="rect">
            <a:avLst/>
          </a:prstGeom>
          <a:noFill/>
        </p:spPr>
        <p:txBody>
          <a:bodyPr wrap="square">
            <a:spAutoFit/>
          </a:bodyPr>
          <a:lstStyle/>
          <a:p>
            <a:r>
              <a:rPr lang="es-ES" sz="1400" b="0" i="0" dirty="0">
                <a:effectLst/>
                <a:latin typeface="Montserrat" pitchFamily="2" charset="77"/>
              </a:rPr>
              <a:t>En el presente gráfico de áreas observamos el comportamiento de las ventas, al igual que el de los gastos, donde en el momento inicial las dos variable tuvieron un incremento, luego disminuyeron y finalmente los gastos tomaron un comportamiento más estable, mientras la ventas iniciaron un incremento.</a:t>
            </a:r>
            <a:endParaRPr lang="es-ES" sz="1400" dirty="0"/>
          </a:p>
        </p:txBody>
      </p:sp>
    </p:spTree>
    <p:extLst>
      <p:ext uri="{BB962C8B-B14F-4D97-AF65-F5344CB8AC3E}">
        <p14:creationId xmlns:p14="http://schemas.microsoft.com/office/powerpoint/2010/main" val="371118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ÁREAS</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Gráficos de área básicos - Power BI | Microsoft Learn">
            <a:extLst>
              <a:ext uri="{FF2B5EF4-FFF2-40B4-BE49-F238E27FC236}">
                <a16:creationId xmlns:a16="http://schemas.microsoft.com/office/drawing/2014/main" id="{3688F0CE-FDF8-5159-C65D-4F16E9DA9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47"/>
          <a:stretch/>
        </p:blipFill>
        <p:spPr bwMode="auto">
          <a:xfrm>
            <a:off x="986545" y="911945"/>
            <a:ext cx="4176266" cy="29718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rea tus gráficas de áreas online y gratis con Canva">
            <a:extLst>
              <a:ext uri="{FF2B5EF4-FFF2-40B4-BE49-F238E27FC236}">
                <a16:creationId xmlns:a16="http://schemas.microsoft.com/office/drawing/2014/main" id="{6D51234A-6E4A-8184-3774-3715213C4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3610" y="3873144"/>
            <a:ext cx="3713690" cy="278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65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CIRCULAR O DE PASTEL</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fontScale="92500" lnSpcReduction="20000"/>
          </a:bodyPr>
          <a:lstStyle/>
          <a:p>
            <a:pPr algn="l"/>
            <a:r>
              <a:rPr lang="es-ES" b="0" i="0" dirty="0">
                <a:effectLst/>
                <a:latin typeface="Montserrat" pitchFamily="2" charset="77"/>
              </a:rPr>
              <a:t>La gráfica circular distribuye la información en </a:t>
            </a:r>
            <a:r>
              <a:rPr lang="es-ES" b="1" i="0" dirty="0">
                <a:effectLst/>
                <a:latin typeface="Montserrat" pitchFamily="2" charset="77"/>
              </a:rPr>
              <a:t>una circunferencia</a:t>
            </a:r>
            <a:r>
              <a:rPr lang="es-ES" b="0" i="0" dirty="0">
                <a:effectLst/>
                <a:latin typeface="Montserrat" pitchFamily="2" charset="77"/>
              </a:rPr>
              <a:t>, la cual es dividida según los datos, en partes o sectores.</a:t>
            </a:r>
          </a:p>
          <a:p>
            <a:pPr algn="l"/>
            <a:r>
              <a:rPr lang="es-ES" b="0" i="0" dirty="0">
                <a:effectLst/>
                <a:latin typeface="Montserrat" pitchFamily="2" charset="77"/>
              </a:rPr>
              <a:t>Se asemeja a una tarta cortada en porciones lista para repartir, donde cada porción representa un porcentaje.</a:t>
            </a:r>
          </a:p>
          <a:p>
            <a:pPr marL="0" indent="0">
              <a:buNone/>
            </a:pP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Gráfica circular o pastel">
            <a:extLst>
              <a:ext uri="{FF2B5EF4-FFF2-40B4-BE49-F238E27FC236}">
                <a16:creationId xmlns:a16="http://schemas.microsoft.com/office/drawing/2014/main" id="{98440E9A-B1DD-4A79-3A5D-C74F01BE9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374" y="1162050"/>
            <a:ext cx="3834376" cy="26073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iagrama circular: Principales características de estos gráficos - Guioteca">
            <a:extLst>
              <a:ext uri="{FF2B5EF4-FFF2-40B4-BE49-F238E27FC236}">
                <a16:creationId xmlns:a16="http://schemas.microsoft.com/office/drawing/2014/main" id="{2760BE25-E66B-32A0-368C-764DE8AE2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8398" y="3934333"/>
            <a:ext cx="3665343" cy="272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61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5402" name="Picture 15401">
            <a:extLst>
              <a:ext uri="{FF2B5EF4-FFF2-40B4-BE49-F238E27FC236}">
                <a16:creationId xmlns:a16="http://schemas.microsoft.com/office/drawing/2014/main" id="{26AA7C31-76FD-4B44-A1FF-D13D2515AE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5404" name="Picture 15403">
            <a:extLst>
              <a:ext uri="{FF2B5EF4-FFF2-40B4-BE49-F238E27FC236}">
                <a16:creationId xmlns:a16="http://schemas.microsoft.com/office/drawing/2014/main" id="{F5CE85F9-F4EE-4E5D-8235-528527A401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5406" name="Rectangle 15405">
            <a:extLst>
              <a:ext uri="{FF2B5EF4-FFF2-40B4-BE49-F238E27FC236}">
                <a16:creationId xmlns:a16="http://schemas.microsoft.com/office/drawing/2014/main" id="{17338BB4-74FF-4836-86B7-F1B0C2B62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5408" name="Rectangle 15407">
            <a:extLst>
              <a:ext uri="{FF2B5EF4-FFF2-40B4-BE49-F238E27FC236}">
                <a16:creationId xmlns:a16="http://schemas.microsoft.com/office/drawing/2014/main" id="{1ABFA8A3-A231-4BC1-B8A5-C5BE7315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5410" name="Rectangle 15409">
            <a:extLst>
              <a:ext uri="{FF2B5EF4-FFF2-40B4-BE49-F238E27FC236}">
                <a16:creationId xmlns:a16="http://schemas.microsoft.com/office/drawing/2014/main" id="{FE35963E-79B2-4A8E-8F24-A94E8DDDD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5412" name="Rectangle 15411">
            <a:extLst>
              <a:ext uri="{FF2B5EF4-FFF2-40B4-BE49-F238E27FC236}">
                <a16:creationId xmlns:a16="http://schemas.microsoft.com/office/drawing/2014/main" id="{308E4331-210E-4E5F-9501-4C830E340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5414" name="TextBox 15413">
            <a:extLst>
              <a:ext uri="{FF2B5EF4-FFF2-40B4-BE49-F238E27FC236}">
                <a16:creationId xmlns:a16="http://schemas.microsoft.com/office/drawing/2014/main" id="{1A54F778-4E1C-4F6F-9318-9795AA35C2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5416" name="Rectangle 15415">
            <a:extLst>
              <a:ext uri="{FF2B5EF4-FFF2-40B4-BE49-F238E27FC236}">
                <a16:creationId xmlns:a16="http://schemas.microsoft.com/office/drawing/2014/main" id="{200A9256-A44C-4406-9010-B9D7D8709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18" name="Picture 15417">
            <a:extLst>
              <a:ext uri="{FF2B5EF4-FFF2-40B4-BE49-F238E27FC236}">
                <a16:creationId xmlns:a16="http://schemas.microsoft.com/office/drawing/2014/main" id="{C731F266-5507-4462-8427-0BD0B42C8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5420" name="Picture 15419">
            <a:extLst>
              <a:ext uri="{FF2B5EF4-FFF2-40B4-BE49-F238E27FC236}">
                <a16:creationId xmlns:a16="http://schemas.microsoft.com/office/drawing/2014/main" id="{126A06D6-90F0-42BA-94C0-AC6E66570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5422" name="Rectangle 15421">
            <a:extLst>
              <a:ext uri="{FF2B5EF4-FFF2-40B4-BE49-F238E27FC236}">
                <a16:creationId xmlns:a16="http://schemas.microsoft.com/office/drawing/2014/main" id="{20349629-70E2-4E72-9E59-209F1F323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4" name="Rectangle 15423">
            <a:extLst>
              <a:ext uri="{FF2B5EF4-FFF2-40B4-BE49-F238E27FC236}">
                <a16:creationId xmlns:a16="http://schemas.microsoft.com/office/drawing/2014/main" id="{43403E22-A267-491E-9711-05F332BE7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26" name="Rectangle 15425">
            <a:extLst>
              <a:ext uri="{FF2B5EF4-FFF2-40B4-BE49-F238E27FC236}">
                <a16:creationId xmlns:a16="http://schemas.microsoft.com/office/drawing/2014/main" id="{1488C64B-FA72-4C34-B7D8-ABA7E2146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3300"/>
              <a:t>GRÁFICO CIRCULAR O DE PASTEL</a:t>
            </a:r>
          </a:p>
        </p:txBody>
      </p:sp>
      <p:sp>
        <p:nvSpPr>
          <p:cNvPr id="15428" name="Rectangle 15427">
            <a:extLst>
              <a:ext uri="{FF2B5EF4-FFF2-40B4-BE49-F238E27FC236}">
                <a16:creationId xmlns:a16="http://schemas.microsoft.com/office/drawing/2014/main" id="{998F5671-E172-46A3-8DC0-54EC6D0E4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2A1B5C6B-28A7-CE5E-A8D1-D99EC87C2B14}"/>
              </a:ext>
            </a:extLst>
          </p:cNvPr>
          <p:cNvPicPr>
            <a:picLocks noChangeAspect="1"/>
          </p:cNvPicPr>
          <p:nvPr/>
        </p:nvPicPr>
        <p:blipFill>
          <a:blip r:embed="rId5"/>
          <a:stretch>
            <a:fillRect/>
          </a:stretch>
        </p:blipFill>
        <p:spPr>
          <a:xfrm>
            <a:off x="1470127" y="1404153"/>
            <a:ext cx="3051913" cy="1785368"/>
          </a:xfrm>
          <a:prstGeom prst="rect">
            <a:avLst/>
          </a:prstGeom>
          <a:ln>
            <a:noFill/>
          </a:ln>
        </p:spPr>
      </p:pic>
      <p:pic>
        <p:nvPicPr>
          <p:cNvPr id="15362" name="Picture 2" descr="▷ Gráficos Circulares en Excel">
            <a:extLst>
              <a:ext uri="{FF2B5EF4-FFF2-40B4-BE49-F238E27FC236}">
                <a16:creationId xmlns:a16="http://schemas.microsoft.com/office/drawing/2014/main" id="{D7A89B9D-9AA7-B3F9-94B2-9B4D480346F6}"/>
              </a:ext>
            </a:extLst>
          </p:cNvPr>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tretch>
            <a:fillRect/>
          </a:stretch>
        </p:blipFill>
        <p:spPr bwMode="auto">
          <a:xfrm>
            <a:off x="4766915" y="1667380"/>
            <a:ext cx="3051913" cy="12589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430" name="Rectangle 15429">
            <a:extLst>
              <a:ext uri="{FF2B5EF4-FFF2-40B4-BE49-F238E27FC236}">
                <a16:creationId xmlns:a16="http://schemas.microsoft.com/office/drawing/2014/main" id="{F9744F83-FEC9-4E5B-8530-224C258F1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861" y="319016"/>
            <a:ext cx="7300990" cy="3948816"/>
          </a:xfrm>
          <a:prstGeom prst="rect">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2" name="Rectangle 15431">
            <a:extLst>
              <a:ext uri="{FF2B5EF4-FFF2-40B4-BE49-F238E27FC236}">
                <a16:creationId xmlns:a16="http://schemas.microsoft.com/office/drawing/2014/main" id="{B81918A1-30EC-48DB-A535-4898EA92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3171515"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4" name="Rectangle 15433">
            <a:extLst>
              <a:ext uri="{FF2B5EF4-FFF2-40B4-BE49-F238E27FC236}">
                <a16:creationId xmlns:a16="http://schemas.microsoft.com/office/drawing/2014/main" id="{9301236F-2DE7-4B56-B413-C201491DF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012" y="888935"/>
            <a:ext cx="3171515"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36" name="Rectangle 15435">
            <a:extLst>
              <a:ext uri="{FF2B5EF4-FFF2-40B4-BE49-F238E27FC236}">
                <a16:creationId xmlns:a16="http://schemas.microsoft.com/office/drawing/2014/main" id="{F304D462-CF3A-48B2-966A-0DA7B7E61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49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br>
              <a:rPr lang="es-ES" dirty="0"/>
            </a:br>
            <a:r>
              <a:rPr lang="es-ES" dirty="0"/>
              <a:t>GRÁFICO RADIAL O DE TELARAÑA</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fontScale="85000" lnSpcReduction="10000"/>
          </a:bodyPr>
          <a:lstStyle/>
          <a:p>
            <a:pPr algn="l"/>
            <a:r>
              <a:rPr lang="es-ES" b="0" i="0" dirty="0">
                <a:effectLst/>
                <a:latin typeface="Montserrat" pitchFamily="2" charset="77"/>
              </a:rPr>
              <a:t>Se trata de la representación gráfica de diversos datos, que ocupan la misma escala. Su nombre obedece a la forma que toma la gráfica al unir los diversos puntos.</a:t>
            </a:r>
          </a:p>
          <a:p>
            <a:pPr algn="l"/>
            <a:r>
              <a:rPr lang="es-ES" b="0" i="0" dirty="0">
                <a:effectLst/>
                <a:latin typeface="Montserrat" pitchFamily="2" charset="77"/>
              </a:rPr>
              <a:t>La ventaja de este gráfico es que muestra diversos datos, atributos, valores, porcentajes u otros, tomando como base la misma escala. </a:t>
            </a:r>
          </a:p>
          <a:p>
            <a:pPr marL="0" indent="0">
              <a:buNone/>
            </a:pP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Gráfico radial o Telaraña">
            <a:extLst>
              <a:ext uri="{FF2B5EF4-FFF2-40B4-BE49-F238E27FC236}">
                <a16:creationId xmlns:a16="http://schemas.microsoft.com/office/drawing/2014/main" id="{365B6746-5392-02EA-7ED0-2D8658BCC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247" y="2249743"/>
            <a:ext cx="3408926" cy="282836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B552A9-78A8-AA91-12E0-8DC78F66BCAB}"/>
              </a:ext>
            </a:extLst>
          </p:cNvPr>
          <p:cNvSpPr txBox="1"/>
          <p:nvPr/>
        </p:nvSpPr>
        <p:spPr>
          <a:xfrm>
            <a:off x="4326425" y="5461773"/>
            <a:ext cx="4061926" cy="830997"/>
          </a:xfrm>
          <a:prstGeom prst="rect">
            <a:avLst/>
          </a:prstGeom>
          <a:noFill/>
        </p:spPr>
        <p:txBody>
          <a:bodyPr wrap="square">
            <a:spAutoFit/>
          </a:bodyPr>
          <a:lstStyle/>
          <a:p>
            <a:r>
              <a:rPr lang="es-ES" sz="1200" b="0" i="0" dirty="0">
                <a:effectLst/>
                <a:latin typeface="Montserrat" pitchFamily="2" charset="77"/>
              </a:rPr>
              <a:t>En el presente ejemplo de gráfico radial observamos de manera más gráfica la variación entre ventas y gastos de una empresa, durante un periodo de tiempo.</a:t>
            </a:r>
            <a:endParaRPr lang="es-ES" sz="1200" dirty="0"/>
          </a:p>
        </p:txBody>
      </p:sp>
    </p:spTree>
    <p:extLst>
      <p:ext uri="{BB962C8B-B14F-4D97-AF65-F5344CB8AC3E}">
        <p14:creationId xmlns:p14="http://schemas.microsoft.com/office/powerpoint/2010/main" val="65280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2717469" cy="2088232"/>
          </a:xfrm>
        </p:spPr>
        <p:txBody>
          <a:bodyPr>
            <a:normAutofit/>
          </a:bodyPr>
          <a:lstStyle/>
          <a:p>
            <a:pPr algn="l"/>
            <a:br>
              <a:rPr lang="es-ES" dirty="0"/>
            </a:br>
            <a:r>
              <a:rPr lang="es-ES" dirty="0"/>
              <a:t>GRÁFICO RADIAL O DE TELARAÑA</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Gráfico radial de indicadores generales | Download Scientific Diagram">
            <a:extLst>
              <a:ext uri="{FF2B5EF4-FFF2-40B4-BE49-F238E27FC236}">
                <a16:creationId xmlns:a16="http://schemas.microsoft.com/office/drawing/2014/main" id="{CDD2E989-471E-1ED8-AEBE-D601831BE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720" y="42437"/>
            <a:ext cx="3886940" cy="329699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5C4BD22-7076-1B7F-C5F7-AB01F78F99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368"/>
          <a:stretch/>
        </p:blipFill>
        <p:spPr bwMode="auto">
          <a:xfrm>
            <a:off x="-1600" y="3384139"/>
            <a:ext cx="9144000" cy="347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833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HISTOGRAMA</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1124744"/>
            <a:ext cx="3065486" cy="5472608"/>
          </a:xfrm>
        </p:spPr>
        <p:txBody>
          <a:bodyPr>
            <a:normAutofit fontScale="77500" lnSpcReduction="20000"/>
          </a:bodyPr>
          <a:lstStyle/>
          <a:p>
            <a:pPr algn="l"/>
            <a:r>
              <a:rPr lang="es-ES" b="0" i="0" dirty="0">
                <a:effectLst/>
                <a:latin typeface="Montserrat" pitchFamily="2" charset="77"/>
              </a:rPr>
              <a:t>Un histograma es la representación gráfica de un conjunto de datos variables en forma de barra, consecutivos, sin espacio de separación entre los datos. </a:t>
            </a:r>
          </a:p>
          <a:p>
            <a:pPr algn="l"/>
            <a:r>
              <a:rPr lang="es-ES" b="0" i="0" dirty="0">
                <a:effectLst/>
                <a:latin typeface="Montserrat" pitchFamily="2" charset="77"/>
              </a:rPr>
              <a:t>Cada barra del histograma representa la variación de frecuencia de los datos representados. En ocasiones se refuerzan los datos con una gráfica lineal sobre el punto final de cada barra.</a:t>
            </a:r>
          </a:p>
          <a:p>
            <a:pPr algn="l"/>
            <a:r>
              <a:rPr lang="es-ES" b="0" i="0" dirty="0">
                <a:effectLst/>
                <a:latin typeface="Montserrat" pitchFamily="2" charset="77"/>
              </a:rPr>
              <a:t>Se diferencian de los diagramas de barras por la separación de los datos entre sí, debido a que el objetivo del histograma es precisamente mostrar el historial del comportamiento de los datos, haciéndolos más visuales.</a:t>
            </a:r>
          </a:p>
          <a:p>
            <a:pPr marL="0" indent="0">
              <a:buNone/>
            </a:pP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Histograma">
            <a:extLst>
              <a:ext uri="{FF2B5EF4-FFF2-40B4-BE49-F238E27FC236}">
                <a16:creationId xmlns:a16="http://schemas.microsoft.com/office/drawing/2014/main" id="{BEA67C1C-F20F-49C9-4869-5D2A68834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413" y="476672"/>
            <a:ext cx="3520967" cy="281952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AED56D52-5580-D898-B47B-E4F899B8E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474" y="4692352"/>
            <a:ext cx="4572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7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084" name="Picture 2083">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86" name="Picture 2085">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88" name="Rectangle 2087">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090" name="Rectangle 2089">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092" name="Rectangle 2091">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094" name="Rectangle 2093">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096" name="TextBox 2095">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098" name="Rectangle 2097">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0" name="Picture 2099">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102" name="Picture 2101">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104" name="Rectangle 2103">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6" name="Rectangle 2105">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8" name="Rectangle 2107">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4200"/>
              <a:t>HISTOGRAMA</a:t>
            </a:r>
          </a:p>
        </p:txBody>
      </p:sp>
      <p:sp>
        <p:nvSpPr>
          <p:cNvPr id="2110" name="Rectangle 2109">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8E36C34F-2F19-002E-B692-250903202107}"/>
              </a:ext>
            </a:extLst>
          </p:cNvPr>
          <p:cNvPicPr>
            <a:picLocks noGrp="1" noChangeAspect="1"/>
          </p:cNvPicPr>
          <p:nvPr>
            <p:ph idx="1"/>
          </p:nvPr>
        </p:nvPicPr>
        <p:blipFill>
          <a:blip r:embed="rId5"/>
          <a:stretch>
            <a:fillRect/>
          </a:stretch>
        </p:blipFill>
        <p:spPr>
          <a:xfrm>
            <a:off x="1476162" y="871900"/>
            <a:ext cx="6109175" cy="2749129"/>
          </a:xfrm>
          <a:prstGeom prst="rect">
            <a:avLst/>
          </a:prstGeom>
          <a:ln>
            <a:noFill/>
          </a:ln>
        </p:spPr>
      </p:pic>
      <p:sp>
        <p:nvSpPr>
          <p:cNvPr id="2112" name="Rectangle 2111">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645980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4" name="Rectangle 2113">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Histogramas y polígonos de frecuencia - Explicaciones de Matemáticas -  Guías, procedimientos y operaciones paso a paso">
            <a:extLst>
              <a:ext uri="{FF2B5EF4-FFF2-40B4-BE49-F238E27FC236}">
                <a16:creationId xmlns:a16="http://schemas.microsoft.com/office/drawing/2014/main" id="{894A3343-F698-4B03-C1DC-FE99DE4D1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88" y="4186178"/>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48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10">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0" name="Picture 12">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41" name="Rectangle 14">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2" name="Rectangle 16">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3" name="Rectangle 18">
            <a:extLst>
              <a:ext uri="{FF2B5EF4-FFF2-40B4-BE49-F238E27FC236}">
                <a16:creationId xmlns:a16="http://schemas.microsoft.com/office/drawing/2014/main" id="{50815A55-8D70-457A-807A-8497E4EB2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4" name="Rectangle 20">
            <a:extLst>
              <a:ext uri="{FF2B5EF4-FFF2-40B4-BE49-F238E27FC236}">
                <a16:creationId xmlns:a16="http://schemas.microsoft.com/office/drawing/2014/main" id="{E9409685-E4D7-4C17-A7A6-C7C411192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5" name="TextBox 22">
            <a:extLst>
              <a:ext uri="{FF2B5EF4-FFF2-40B4-BE49-F238E27FC236}">
                <a16:creationId xmlns:a16="http://schemas.microsoft.com/office/drawing/2014/main" id="{0BB97CD4-5E08-4372-8A06-C645E5701DC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6" name="Rectangle 24">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6">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8" name="Picture 6" descr="Fórmulas matemáticas complejas en una pizarra">
            <a:extLst>
              <a:ext uri="{FF2B5EF4-FFF2-40B4-BE49-F238E27FC236}">
                <a16:creationId xmlns:a16="http://schemas.microsoft.com/office/drawing/2014/main" id="{DD2CC72E-83E2-1185-137F-70827ADB8842}"/>
              </a:ext>
            </a:extLst>
          </p:cNvPr>
          <p:cNvPicPr>
            <a:picLocks noChangeAspect="1"/>
          </p:cNvPicPr>
          <p:nvPr/>
        </p:nvPicPr>
        <p:blipFill rotWithShape="1">
          <a:blip r:embed="rId4">
            <a:alphaModFix amt="35000"/>
          </a:blip>
          <a:srcRect l="2669" r="-1" b="-1"/>
          <a:stretch/>
        </p:blipFill>
        <p:spPr>
          <a:xfrm>
            <a:off x="14973" y="-2"/>
            <a:ext cx="9143772" cy="6858000"/>
          </a:xfrm>
          <a:prstGeom prst="rect">
            <a:avLst/>
          </a:prstGeom>
        </p:spPr>
      </p:pic>
      <p:sp>
        <p:nvSpPr>
          <p:cNvPr id="4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30">
            <a:extLst>
              <a:ext uri="{FF2B5EF4-FFF2-40B4-BE49-F238E27FC236}">
                <a16:creationId xmlns:a16="http://schemas.microsoft.com/office/drawing/2014/main" id="{6CCFC05F-DF0D-4B1B-8FD8-51B508CBC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721531" y="0"/>
            <a:ext cx="8421669" cy="6858000"/>
          </a:xfrm>
          <a:prstGeom prst="rect">
            <a:avLst/>
          </a:prstGeom>
        </p:spPr>
      </p:pic>
      <p:sp>
        <p:nvSpPr>
          <p:cNvPr id="51" name="Rectangle 32">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719040" y="3428998"/>
            <a:ext cx="4362018" cy="2623459"/>
          </a:xfrm>
        </p:spPr>
        <p:txBody>
          <a:bodyPr vert="horz" lIns="91440" tIns="45720" rIns="91440" bIns="45720" rtlCol="0" anchor="t">
            <a:normAutofit/>
          </a:bodyPr>
          <a:lstStyle/>
          <a:p>
            <a:pPr defTabSz="914400"/>
            <a:r>
              <a:rPr lang="en-US" sz="4800"/>
              <a:t>MATEMÁTICA DESCRIPTIVA</a:t>
            </a:r>
          </a:p>
        </p:txBody>
      </p:sp>
      <p:sp>
        <p:nvSpPr>
          <p:cNvPr id="5" name="Marcador de texto 4">
            <a:extLst>
              <a:ext uri="{FF2B5EF4-FFF2-40B4-BE49-F238E27FC236}">
                <a16:creationId xmlns:a16="http://schemas.microsoft.com/office/drawing/2014/main" id="{35DF94B6-CF72-5BDF-CC24-BBE3729078E9}"/>
              </a:ext>
            </a:extLst>
          </p:cNvPr>
          <p:cNvSpPr>
            <a:spLocks noGrp="1"/>
          </p:cNvSpPr>
          <p:nvPr>
            <p:ph type="body" idx="1"/>
          </p:nvPr>
        </p:nvSpPr>
        <p:spPr>
          <a:xfrm>
            <a:off x="1838319" y="2268786"/>
            <a:ext cx="4257486" cy="1160213"/>
          </a:xfrm>
        </p:spPr>
        <p:txBody>
          <a:bodyPr vert="horz" lIns="91440" tIns="0" rIns="91440" bIns="45720" rtlCol="0" anchor="b">
            <a:normAutofit/>
          </a:bodyPr>
          <a:lstStyle/>
          <a:p>
            <a:pPr defTabSz="914400">
              <a:spcBef>
                <a:spcPts val="500"/>
              </a:spcBef>
              <a:spcAft>
                <a:spcPts val="600"/>
              </a:spcAft>
            </a:pPr>
            <a:endParaRPr lang="en-US" sz="1700"/>
          </a:p>
        </p:txBody>
      </p:sp>
    </p:spTree>
    <p:extLst>
      <p:ext uri="{BB962C8B-B14F-4D97-AF65-F5344CB8AC3E}">
        <p14:creationId xmlns:p14="http://schemas.microsoft.com/office/powerpoint/2010/main" val="3407531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br>
              <a:rPr lang="es-ES" dirty="0"/>
            </a:br>
            <a:r>
              <a:rPr lang="es-ES" dirty="0"/>
              <a:t>CARTOGRAMA</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a:bodyPr>
          <a:lstStyle/>
          <a:p>
            <a:pPr marL="0" indent="0">
              <a:buNone/>
            </a:pPr>
            <a:r>
              <a:rPr lang="es-ES" b="0" i="0" dirty="0">
                <a:effectLst/>
                <a:latin typeface="Montserrat" pitchFamily="2" charset="77"/>
              </a:rPr>
              <a:t>Un cartograma es una especie de </a:t>
            </a:r>
            <a:r>
              <a:rPr lang="es-ES" i="0" dirty="0">
                <a:effectLst/>
                <a:latin typeface="Montserrat" pitchFamily="2" charset="77"/>
              </a:rPr>
              <a:t>mapa de datos, es decir</a:t>
            </a:r>
            <a:r>
              <a:rPr lang="es-ES" b="0" i="0" dirty="0">
                <a:effectLst/>
                <a:latin typeface="Montserrat" pitchFamily="2" charset="77"/>
              </a:rPr>
              <a:t>, un cartograma es un gráfico de datos, ubicados dentro de un mapa, en el cual aparecen indicados sobre las distintas áreas geográficas los datos estudiados. </a:t>
            </a:r>
            <a:endParaRPr lang="es-ES" sz="1400" dirty="0"/>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C91CFED-F805-AB71-FD0F-272B3EDD10F9}"/>
              </a:ext>
            </a:extLst>
          </p:cNvPr>
          <p:cNvPicPr>
            <a:picLocks noChangeAspect="1"/>
          </p:cNvPicPr>
          <p:nvPr/>
        </p:nvPicPr>
        <p:blipFill>
          <a:blip r:embed="rId5"/>
          <a:stretch>
            <a:fillRect/>
          </a:stretch>
        </p:blipFill>
        <p:spPr>
          <a:xfrm>
            <a:off x="4732980" y="1463446"/>
            <a:ext cx="3200400" cy="3822700"/>
          </a:xfrm>
          <a:prstGeom prst="rect">
            <a:avLst/>
          </a:prstGeom>
        </p:spPr>
      </p:pic>
    </p:spTree>
    <p:extLst>
      <p:ext uri="{BB962C8B-B14F-4D97-AF65-F5344CB8AC3E}">
        <p14:creationId xmlns:p14="http://schemas.microsoft.com/office/powerpoint/2010/main" val="2888953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260648"/>
            <a:ext cx="6456028" cy="1077229"/>
          </a:xfrm>
        </p:spPr>
        <p:txBody>
          <a:bodyPr>
            <a:normAutofit/>
          </a:bodyPr>
          <a:lstStyle/>
          <a:p>
            <a:pPr algn="l"/>
            <a:r>
              <a:rPr lang="es-ES" dirty="0"/>
              <a:t>GRÁFICO DE DISPERSIÓN</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05888" y="2052116"/>
            <a:ext cx="3065486" cy="3997828"/>
          </a:xfrm>
        </p:spPr>
        <p:txBody>
          <a:bodyPr>
            <a:normAutofit fontScale="92500" lnSpcReduction="10000"/>
          </a:bodyPr>
          <a:lstStyle/>
          <a:p>
            <a:pPr marL="0" indent="0">
              <a:buNone/>
            </a:pPr>
            <a:r>
              <a:rPr lang="es-ES" dirty="0"/>
              <a:t>Un gráfico de dispersión un tipo de diagrama matemático que utiliza las coordenadas cartesianas para mostrar los valores de dos variables para un conjunto de datos.</a:t>
            </a:r>
          </a:p>
          <a:p>
            <a:pPr marL="0" indent="0">
              <a:buNone/>
            </a:pPr>
            <a:r>
              <a:rPr lang="es-ES" dirty="0"/>
              <a:t>Suele verse como una nube de puntos (cada punto pertenece a un dato) y la gráfica lo que trata de hacer, es determinar la relación existente o inexistente entre las variables estudiadas.</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diagrama de dispersión">
            <a:extLst>
              <a:ext uri="{FF2B5EF4-FFF2-40B4-BE49-F238E27FC236}">
                <a16:creationId xmlns:a16="http://schemas.microsoft.com/office/drawing/2014/main" id="{5D9CFDEB-C339-A401-9D45-F0DFFDD8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77900"/>
            <a:ext cx="365125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R para principiantes">
            <a:extLst>
              <a:ext uri="{FF2B5EF4-FFF2-40B4-BE49-F238E27FC236}">
                <a16:creationId xmlns:a16="http://schemas.microsoft.com/office/drawing/2014/main" id="{4D8F7CEB-6753-B173-AFA0-068A231136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8550" y="4005064"/>
            <a:ext cx="3699562" cy="264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5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4585" name="Picture 24584">
            <a:extLst>
              <a:ext uri="{FF2B5EF4-FFF2-40B4-BE49-F238E27FC236}">
                <a16:creationId xmlns:a16="http://schemas.microsoft.com/office/drawing/2014/main" id="{26AA7C31-76FD-4B44-A1FF-D13D2515AE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4587" name="Picture 24586">
            <a:extLst>
              <a:ext uri="{FF2B5EF4-FFF2-40B4-BE49-F238E27FC236}">
                <a16:creationId xmlns:a16="http://schemas.microsoft.com/office/drawing/2014/main" id="{F5CE85F9-F4EE-4E5D-8235-528527A401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4589" name="Rectangle 24588">
            <a:extLst>
              <a:ext uri="{FF2B5EF4-FFF2-40B4-BE49-F238E27FC236}">
                <a16:creationId xmlns:a16="http://schemas.microsoft.com/office/drawing/2014/main" id="{17338BB4-74FF-4836-86B7-F1B0C2B62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4591" name="Rectangle 24590">
            <a:extLst>
              <a:ext uri="{FF2B5EF4-FFF2-40B4-BE49-F238E27FC236}">
                <a16:creationId xmlns:a16="http://schemas.microsoft.com/office/drawing/2014/main" id="{1ABFA8A3-A231-4BC1-B8A5-C5BE7315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4593" name="Rectangle 24592">
            <a:extLst>
              <a:ext uri="{FF2B5EF4-FFF2-40B4-BE49-F238E27FC236}">
                <a16:creationId xmlns:a16="http://schemas.microsoft.com/office/drawing/2014/main" id="{FE35963E-79B2-4A8E-8F24-A94E8DDDD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4595" name="Rectangle 24594">
            <a:extLst>
              <a:ext uri="{FF2B5EF4-FFF2-40B4-BE49-F238E27FC236}">
                <a16:creationId xmlns:a16="http://schemas.microsoft.com/office/drawing/2014/main" id="{308E4331-210E-4E5F-9501-4C830E340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4597" name="TextBox 24596">
            <a:extLst>
              <a:ext uri="{FF2B5EF4-FFF2-40B4-BE49-F238E27FC236}">
                <a16:creationId xmlns:a16="http://schemas.microsoft.com/office/drawing/2014/main" id="{1A54F778-4E1C-4F6F-9318-9795AA35C24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4599" name="Rectangle 24598">
            <a:extLst>
              <a:ext uri="{FF2B5EF4-FFF2-40B4-BE49-F238E27FC236}">
                <a16:creationId xmlns:a16="http://schemas.microsoft.com/office/drawing/2014/main" id="{200A9256-A44C-4406-9010-B9D7D8709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601" name="Picture 24600">
            <a:extLst>
              <a:ext uri="{FF2B5EF4-FFF2-40B4-BE49-F238E27FC236}">
                <a16:creationId xmlns:a16="http://schemas.microsoft.com/office/drawing/2014/main" id="{C731F266-5507-4462-8427-0BD0B42C8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4603" name="Picture 24602">
            <a:extLst>
              <a:ext uri="{FF2B5EF4-FFF2-40B4-BE49-F238E27FC236}">
                <a16:creationId xmlns:a16="http://schemas.microsoft.com/office/drawing/2014/main" id="{126A06D6-90F0-42BA-94C0-AC6E66570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4605" name="Rectangle 24604">
            <a:extLst>
              <a:ext uri="{FF2B5EF4-FFF2-40B4-BE49-F238E27FC236}">
                <a16:creationId xmlns:a16="http://schemas.microsoft.com/office/drawing/2014/main" id="{20349629-70E2-4E72-9E59-209F1F323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7" name="Rectangle 24606">
            <a:extLst>
              <a:ext uri="{FF2B5EF4-FFF2-40B4-BE49-F238E27FC236}">
                <a16:creationId xmlns:a16="http://schemas.microsoft.com/office/drawing/2014/main" id="{43403E22-A267-491E-9711-05F332BE7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9" name="Rectangle 24608">
            <a:extLst>
              <a:ext uri="{FF2B5EF4-FFF2-40B4-BE49-F238E27FC236}">
                <a16:creationId xmlns:a16="http://schemas.microsoft.com/office/drawing/2014/main" id="{1488C64B-FA72-4C34-B7D8-ABA7E2146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3600"/>
              <a:t>GRÁFICO DE DISPERSIÓN</a:t>
            </a:r>
          </a:p>
        </p:txBody>
      </p:sp>
      <p:sp>
        <p:nvSpPr>
          <p:cNvPr id="24611" name="Rectangle 24610">
            <a:extLst>
              <a:ext uri="{FF2B5EF4-FFF2-40B4-BE49-F238E27FC236}">
                <a16:creationId xmlns:a16="http://schemas.microsoft.com/office/drawing/2014/main" id="{998F5671-E172-46A3-8DC0-54EC6D0E4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Diagrama de dispersión | Interactive Chaos">
            <a:extLst>
              <a:ext uri="{FF2B5EF4-FFF2-40B4-BE49-F238E27FC236}">
                <a16:creationId xmlns:a16="http://schemas.microsoft.com/office/drawing/2014/main" id="{B980BCC3-1B89-A88F-D226-B2BF3CC81E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70127" y="1095147"/>
            <a:ext cx="3051913" cy="240338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4580" name="Picture 4" descr="Gráficos de dispersión en RStudio | El blog de franz">
            <a:extLst>
              <a:ext uri="{FF2B5EF4-FFF2-40B4-BE49-F238E27FC236}">
                <a16:creationId xmlns:a16="http://schemas.microsoft.com/office/drawing/2014/main" id="{3EBB9074-7E9B-492F-895F-4C6770A83D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766915" y="1152369"/>
            <a:ext cx="3051913" cy="2288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613" name="Rectangle 24612">
            <a:extLst>
              <a:ext uri="{FF2B5EF4-FFF2-40B4-BE49-F238E27FC236}">
                <a16:creationId xmlns:a16="http://schemas.microsoft.com/office/drawing/2014/main" id="{F9744F83-FEC9-4E5B-8530-224C258F1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861" y="319016"/>
            <a:ext cx="7300990" cy="3948816"/>
          </a:xfrm>
          <a:prstGeom prst="rect">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15" name="Rectangle 24614">
            <a:extLst>
              <a:ext uri="{FF2B5EF4-FFF2-40B4-BE49-F238E27FC236}">
                <a16:creationId xmlns:a16="http://schemas.microsoft.com/office/drawing/2014/main" id="{B81918A1-30EC-48DB-A535-4898EA92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3171515"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17" name="Rectangle 24616">
            <a:extLst>
              <a:ext uri="{FF2B5EF4-FFF2-40B4-BE49-F238E27FC236}">
                <a16:creationId xmlns:a16="http://schemas.microsoft.com/office/drawing/2014/main" id="{9301236F-2DE7-4B56-B413-C201491DF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012" y="888935"/>
            <a:ext cx="3171515"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19" name="Rectangle 24618">
            <a:extLst>
              <a:ext uri="{FF2B5EF4-FFF2-40B4-BE49-F238E27FC236}">
                <a16:creationId xmlns:a16="http://schemas.microsoft.com/office/drawing/2014/main" id="{F304D462-CF3A-48B2-966A-0DA7B7E61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89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BOX-PLOT</a:t>
            </a:r>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971471" y="2482687"/>
            <a:ext cx="3065486" cy="3997828"/>
          </a:xfrm>
        </p:spPr>
        <p:txBody>
          <a:bodyPr>
            <a:normAutofit/>
          </a:bodyPr>
          <a:lstStyle/>
          <a:p>
            <a:pPr marL="0" indent="0">
              <a:buNone/>
            </a:pPr>
            <a:r>
              <a:rPr lang="es-ES" sz="1600" b="0" i="0" dirty="0">
                <a:effectLst/>
                <a:latin typeface="Helvetica Neue" panose="02000503000000020004" pitchFamily="2" charset="0"/>
              </a:rPr>
              <a:t>Puede resultar útil visualizar la dispersión de un conjunto de datos. Esto se logra con un diagrama de caja (box-</a:t>
            </a:r>
            <a:r>
              <a:rPr lang="es-ES" sz="1600" b="0" i="0" dirty="0" err="1">
                <a:effectLst/>
                <a:latin typeface="Helvetica Neue" panose="02000503000000020004" pitchFamily="2" charset="0"/>
              </a:rPr>
              <a:t>plot</a:t>
            </a:r>
            <a:r>
              <a:rPr lang="es-ES" sz="1600" b="0" i="0" dirty="0">
                <a:effectLst/>
                <a:latin typeface="Helvetica Neue" panose="02000503000000020004" pitchFamily="2" charset="0"/>
              </a:rPr>
              <a:t>).</a:t>
            </a:r>
          </a:p>
          <a:p>
            <a:pPr marL="0" indent="0">
              <a:buNone/>
            </a:pPr>
            <a:r>
              <a:rPr lang="es-ES" sz="1600" dirty="0">
                <a:latin typeface="-apple-system"/>
              </a:rPr>
              <a:t>E</a:t>
            </a:r>
            <a:r>
              <a:rPr lang="es-ES" sz="1600" b="0" i="0" dirty="0">
                <a:effectLst/>
                <a:latin typeface="-apple-system"/>
              </a:rPr>
              <a:t>s un gráfico que representa un conjunto de datos estadísticos de manera visual utilizando los cuartiles.</a:t>
            </a:r>
          </a:p>
          <a:p>
            <a:pPr marL="0" indent="0">
              <a:buNone/>
            </a:pPr>
            <a:endParaRPr lang="es-ES" sz="1400" dirty="0"/>
          </a:p>
        </p:txBody>
      </p:sp>
      <p:pic>
        <p:nvPicPr>
          <p:cNvPr id="2050" name="Picture 2" descr="diagrama de caja y bigotes o boxplot">
            <a:extLst>
              <a:ext uri="{FF2B5EF4-FFF2-40B4-BE49-F238E27FC236}">
                <a16:creationId xmlns:a16="http://schemas.microsoft.com/office/drawing/2014/main" id="{F830A3E8-0EB9-8A93-FF84-5BD1A4467A0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85291" y="991427"/>
            <a:ext cx="3934864" cy="1800200"/>
          </a:xfrm>
          <a:prstGeom prst="rect">
            <a:avLst/>
          </a:prstGeom>
          <a:no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a:extLst>
            <a:ext uri="{909E8E84-426E-40DD-AFC4-6F175D3DCCD1}">
              <a14:hiddenFill xmlns:a14="http://schemas.microsoft.com/office/drawing/2010/main">
                <a:solidFill>
                  <a:srgbClr val="FFFFFF"/>
                </a:solidFill>
              </a14:hiddenFill>
            </a:ext>
          </a:extLst>
        </p:spPr>
      </p:pic>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Box plot - Wikipedia">
            <a:extLst>
              <a:ext uri="{FF2B5EF4-FFF2-40B4-BE49-F238E27FC236}">
                <a16:creationId xmlns:a16="http://schemas.microsoft.com/office/drawing/2014/main" id="{CA3D4292-2347-62C0-6B1C-577CC3F445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2001" y="2971386"/>
            <a:ext cx="3829487" cy="3829487"/>
          </a:xfrm>
          <a:prstGeom prst="rect">
            <a:avLst/>
          </a:prstGeom>
          <a:solidFill>
            <a:schemeClr val="tx2">
              <a:lumMod val="90000"/>
            </a:schemeClr>
          </a:solidFill>
        </p:spPr>
      </p:pic>
    </p:spTree>
    <p:extLst>
      <p:ext uri="{BB962C8B-B14F-4D97-AF65-F5344CB8AC3E}">
        <p14:creationId xmlns:p14="http://schemas.microsoft.com/office/powerpoint/2010/main" val="3488813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BOX-PLOT</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arcador de contenido 9">
            <a:extLst>
              <a:ext uri="{FF2B5EF4-FFF2-40B4-BE49-F238E27FC236}">
                <a16:creationId xmlns:a16="http://schemas.microsoft.com/office/drawing/2014/main" id="{5538B274-26D5-C014-FC00-DF419B49A1C0}"/>
              </a:ext>
            </a:extLst>
          </p:cNvPr>
          <p:cNvSpPr>
            <a:spLocks noGrp="1"/>
          </p:cNvSpPr>
          <p:nvPr>
            <p:ph idx="1"/>
          </p:nvPr>
        </p:nvSpPr>
        <p:spPr/>
        <p:txBody>
          <a:bodyPr/>
          <a:lstStyle/>
          <a:p>
            <a:endParaRPr lang="es-ES"/>
          </a:p>
        </p:txBody>
      </p:sp>
      <p:pic>
        <p:nvPicPr>
          <p:cNvPr id="11" name="Imagen 10">
            <a:extLst>
              <a:ext uri="{FF2B5EF4-FFF2-40B4-BE49-F238E27FC236}">
                <a16:creationId xmlns:a16="http://schemas.microsoft.com/office/drawing/2014/main" id="{A6D9003C-20AE-BE6F-92C1-5B2E695561C6}"/>
              </a:ext>
            </a:extLst>
          </p:cNvPr>
          <p:cNvPicPr>
            <a:picLocks noChangeAspect="1"/>
          </p:cNvPicPr>
          <p:nvPr/>
        </p:nvPicPr>
        <p:blipFill>
          <a:blip r:embed="rId5"/>
          <a:stretch>
            <a:fillRect/>
          </a:stretch>
        </p:blipFill>
        <p:spPr>
          <a:xfrm>
            <a:off x="333516" y="1528327"/>
            <a:ext cx="8472143" cy="4522976"/>
          </a:xfrm>
          <a:prstGeom prst="rect">
            <a:avLst/>
          </a:prstGeom>
        </p:spPr>
      </p:pic>
    </p:spTree>
    <p:extLst>
      <p:ext uri="{BB962C8B-B14F-4D97-AF65-F5344CB8AC3E}">
        <p14:creationId xmlns:p14="http://schemas.microsoft.com/office/powerpoint/2010/main" val="3280320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BOX-PLOT</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8D11A387-DCB2-6BA6-4238-82DDF7D341A9}"/>
              </a:ext>
            </a:extLst>
          </p:cNvPr>
          <p:cNvPicPr>
            <a:picLocks noGrp="1" noChangeAspect="1"/>
          </p:cNvPicPr>
          <p:nvPr>
            <p:ph idx="1"/>
          </p:nvPr>
        </p:nvPicPr>
        <p:blipFill>
          <a:blip r:embed="rId5"/>
          <a:stretch>
            <a:fillRect/>
          </a:stretch>
        </p:blipFill>
        <p:spPr>
          <a:xfrm>
            <a:off x="1444661" y="3817173"/>
            <a:ext cx="5766402" cy="2873178"/>
          </a:xfrm>
          <a:prstGeom prst="rect">
            <a:avLst/>
          </a:prstGeom>
        </p:spPr>
      </p:pic>
      <p:pic>
        <p:nvPicPr>
          <p:cNvPr id="3" name="Imagen 2">
            <a:extLst>
              <a:ext uri="{FF2B5EF4-FFF2-40B4-BE49-F238E27FC236}">
                <a16:creationId xmlns:a16="http://schemas.microsoft.com/office/drawing/2014/main" id="{B9C8D90D-C5DA-FCFC-158F-7F03F62F373E}"/>
              </a:ext>
            </a:extLst>
          </p:cNvPr>
          <p:cNvPicPr>
            <a:picLocks noChangeAspect="1"/>
          </p:cNvPicPr>
          <p:nvPr/>
        </p:nvPicPr>
        <p:blipFill>
          <a:blip r:embed="rId6"/>
          <a:stretch>
            <a:fillRect/>
          </a:stretch>
        </p:blipFill>
        <p:spPr>
          <a:xfrm>
            <a:off x="1871008" y="836712"/>
            <a:ext cx="5400384" cy="2845509"/>
          </a:xfrm>
          <a:prstGeom prst="rect">
            <a:avLst/>
          </a:prstGeom>
        </p:spPr>
      </p:pic>
    </p:spTree>
    <p:extLst>
      <p:ext uri="{BB962C8B-B14F-4D97-AF65-F5344CB8AC3E}">
        <p14:creationId xmlns:p14="http://schemas.microsoft.com/office/powerpoint/2010/main" val="323022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BOX-PLOT</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Box plots — Climate Data Store Toolbox 1.1.5 documentation">
            <a:extLst>
              <a:ext uri="{FF2B5EF4-FFF2-40B4-BE49-F238E27FC236}">
                <a16:creationId xmlns:a16="http://schemas.microsoft.com/office/drawing/2014/main" id="{5D600955-2388-167B-9A0E-F7BD3399798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16097" y="1052736"/>
            <a:ext cx="7799420" cy="561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513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DISTRIBUCIONES DE PROBABILIDAD</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5716205" cy="3443107"/>
          </a:xfrm>
        </p:spPr>
        <p:txBody>
          <a:bodyPr anchor="t">
            <a:normAutofit lnSpcReduction="10000"/>
          </a:bodyPr>
          <a:lstStyle/>
          <a:p>
            <a:r>
              <a:rPr lang="es-ES" dirty="0"/>
              <a:t>Las distribuciones de probabilidad son modelos matemáticos que describen la probabilidad de que ocurran diferentes valores en un conjunto de datos. Algunas distribuciones de probabilidad comunes incluyen la distribución normal, la distribución binomial y la distribución de Poisson. </a:t>
            </a:r>
          </a:p>
          <a:p>
            <a:r>
              <a:rPr lang="es-ES" dirty="0"/>
              <a:t>El conocimiento de las distribuciones de probabilidad es importante para entender el comportamiento de los datos y realizar inferencias estadísticas.</a:t>
            </a:r>
          </a:p>
        </p:txBody>
      </p:sp>
    </p:spTree>
    <p:extLst>
      <p:ext uri="{BB962C8B-B14F-4D97-AF65-F5344CB8AC3E}">
        <p14:creationId xmlns:p14="http://schemas.microsoft.com/office/powerpoint/2010/main" val="187666838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DISTRIBUCIONES DE PROBABILIDAD</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Distribuciones estadísticas">
            <a:extLst>
              <a:ext uri="{FF2B5EF4-FFF2-40B4-BE49-F238E27FC236}">
                <a16:creationId xmlns:a16="http://schemas.microsoft.com/office/drawing/2014/main" id="{81A9E6EB-7575-717A-61D7-1E157F95679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78282" y="980728"/>
            <a:ext cx="7496722"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320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DISTRIBUCIONES DE PROBABILIDAD</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Distribución normal - Universo Formulas">
            <a:extLst>
              <a:ext uri="{FF2B5EF4-FFF2-40B4-BE49-F238E27FC236}">
                <a16:creationId xmlns:a16="http://schemas.microsoft.com/office/drawing/2014/main" id="{ED114FA5-6186-BFB2-0FDC-4891AD89FE0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184275" y="1466844"/>
            <a:ext cx="5037156" cy="2394204"/>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istribución normal - Qué es, definición y concepto | 2023 | Economipedia">
            <a:extLst>
              <a:ext uri="{FF2B5EF4-FFF2-40B4-BE49-F238E27FC236}">
                <a16:creationId xmlns:a16="http://schemas.microsoft.com/office/drawing/2014/main" id="{B0A30FF9-2966-0FCE-7FDE-2C2E9B229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3366" y="4002617"/>
            <a:ext cx="4197598" cy="271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fontScale="90000"/>
          </a:bodyPr>
          <a:lstStyle/>
          <a:p>
            <a:pPr algn="l"/>
            <a:r>
              <a:rPr lang="es-ES" sz="3800" dirty="0">
                <a:solidFill>
                  <a:srgbClr val="1F2D29"/>
                </a:solidFill>
              </a:rPr>
              <a:t>CONCEPTOS MATÉMTICA DESCRIPTIVA</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43609" y="2641604"/>
            <a:ext cx="7704856" cy="3667716"/>
          </a:xfrm>
        </p:spPr>
        <p:txBody>
          <a:bodyPr anchor="t">
            <a:normAutofit lnSpcReduction="10000"/>
          </a:bodyPr>
          <a:lstStyle/>
          <a:p>
            <a:pPr marL="0" indent="0">
              <a:buNone/>
            </a:pPr>
            <a:r>
              <a:rPr lang="es-ES" sz="1400" dirty="0">
                <a:solidFill>
                  <a:srgbClr val="1F2D29"/>
                </a:solidFill>
              </a:rPr>
              <a:t>- Población: Conjunto donde se realizará el estudio</a:t>
            </a:r>
          </a:p>
          <a:p>
            <a:pPr marL="0" indent="0">
              <a:buNone/>
            </a:pPr>
            <a:r>
              <a:rPr lang="es-ES" sz="1400" dirty="0">
                <a:solidFill>
                  <a:srgbClr val="1F2D29"/>
                </a:solidFill>
              </a:rPr>
              <a:t>- Individuos: Cada elemento único dentro de la población.</a:t>
            </a:r>
          </a:p>
          <a:p>
            <a:pPr marL="0" indent="0">
              <a:buNone/>
            </a:pPr>
            <a:r>
              <a:rPr lang="es-ES" sz="1400" dirty="0">
                <a:solidFill>
                  <a:srgbClr val="1F2D29"/>
                </a:solidFill>
              </a:rPr>
              <a:t>- Muestra: Subconjunto de toma de datos de dentro de la población.</a:t>
            </a:r>
          </a:p>
          <a:p>
            <a:pPr marL="0" indent="0">
              <a:buNone/>
            </a:pPr>
            <a:r>
              <a:rPr lang="es-ES" sz="1400" dirty="0">
                <a:solidFill>
                  <a:srgbClr val="1F2D29"/>
                </a:solidFill>
              </a:rPr>
              <a:t>- Carácter estadístico: Propiedades del individuo para realizar el estudio.</a:t>
            </a:r>
          </a:p>
          <a:p>
            <a:pPr marL="0" indent="0">
              <a:buNone/>
            </a:pPr>
            <a:r>
              <a:rPr lang="es-ES" sz="1400" dirty="0">
                <a:solidFill>
                  <a:srgbClr val="1F2D29"/>
                </a:solidFill>
              </a:rPr>
              <a:t>	- Cualitativas: Datos no numéricos (color de ojos, grupo sanguíneo, profesión…)</a:t>
            </a:r>
          </a:p>
          <a:p>
            <a:pPr marL="0" indent="0">
              <a:buNone/>
            </a:pPr>
            <a:r>
              <a:rPr lang="es-ES" sz="1400" dirty="0">
                <a:solidFill>
                  <a:srgbClr val="1F2D29"/>
                </a:solidFill>
              </a:rPr>
              <a:t>	- Cuantitativas: Datos numéricos. (También llamados variables estadísticas)</a:t>
            </a:r>
          </a:p>
          <a:p>
            <a:pPr marL="0" indent="0">
              <a:buNone/>
            </a:pPr>
            <a:r>
              <a:rPr lang="es-ES" sz="1400" dirty="0">
                <a:solidFill>
                  <a:srgbClr val="1F2D29"/>
                </a:solidFill>
              </a:rPr>
              <a:t>		- Variables estadísticos continuas:  Los que puede tomar cualquier valor en un 		intervalo. (altura, peso, nivel de colesterol)</a:t>
            </a:r>
          </a:p>
          <a:p>
            <a:pPr marL="0" indent="0">
              <a:buNone/>
            </a:pPr>
            <a:r>
              <a:rPr lang="es-ES" sz="1400" dirty="0">
                <a:solidFill>
                  <a:srgbClr val="1F2D29"/>
                </a:solidFill>
              </a:rPr>
              <a:t>		- Variables estadísticos discretos: Números finitos u numerable de 			valores.(edad, número de hijos…)</a:t>
            </a:r>
          </a:p>
        </p:txBody>
      </p:sp>
    </p:spTree>
    <p:extLst>
      <p:ext uri="{BB962C8B-B14F-4D97-AF65-F5344CB8AC3E}">
        <p14:creationId xmlns:p14="http://schemas.microsoft.com/office/powerpoint/2010/main" val="285719907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APRENDIZAJE ESTADÍSTICO</a:t>
            </a:r>
          </a:p>
        </p:txBody>
      </p:sp>
      <p:sp>
        <p:nvSpPr>
          <p:cNvPr id="46"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327581" y="2636912"/>
            <a:ext cx="7204859" cy="3816424"/>
          </a:xfrm>
        </p:spPr>
        <p:txBody>
          <a:bodyPr anchor="t">
            <a:normAutofit fontScale="55000" lnSpcReduction="20000"/>
          </a:bodyPr>
          <a:lstStyle/>
          <a:p>
            <a:pPr marL="0" indent="0" algn="l">
              <a:buNone/>
            </a:pPr>
            <a:r>
              <a:rPr lang="es-ES" sz="2000" b="0" i="0" dirty="0">
                <a:solidFill>
                  <a:srgbClr val="000000"/>
                </a:solidFill>
                <a:effectLst/>
                <a:latin typeface="var(--jp-content-font-family)"/>
              </a:rPr>
              <a:t>El </a:t>
            </a:r>
            <a:r>
              <a:rPr lang="es-ES" sz="2000" b="1" i="0" dirty="0">
                <a:solidFill>
                  <a:srgbClr val="000000"/>
                </a:solidFill>
                <a:effectLst/>
                <a:latin typeface="var(--jp-content-font-family)"/>
              </a:rPr>
              <a:t>Aprendizaje Estadístico</a:t>
            </a:r>
            <a:r>
              <a:rPr lang="es-ES" sz="2000" b="0" i="0" dirty="0">
                <a:solidFill>
                  <a:srgbClr val="000000"/>
                </a:solidFill>
                <a:effectLst/>
                <a:latin typeface="var(--jp-content-font-family)"/>
              </a:rPr>
              <a:t> es el proceso empleado para la generación </a:t>
            </a:r>
            <a:r>
              <a:rPr lang="es-ES" sz="2000" b="1" i="0" dirty="0">
                <a:solidFill>
                  <a:srgbClr val="000000"/>
                </a:solidFill>
                <a:effectLst/>
                <a:latin typeface="var(--jp-content-font-family)"/>
              </a:rPr>
              <a:t>conocimiento</a:t>
            </a:r>
            <a:r>
              <a:rPr lang="es-ES" sz="2000" b="0" i="0" dirty="0">
                <a:solidFill>
                  <a:srgbClr val="000000"/>
                </a:solidFill>
                <a:effectLst/>
                <a:latin typeface="var(--jp-content-font-family)"/>
              </a:rPr>
              <a:t>, la realización de </a:t>
            </a:r>
            <a:r>
              <a:rPr lang="es-ES" sz="2000" b="1" i="0" dirty="0">
                <a:solidFill>
                  <a:srgbClr val="000000"/>
                </a:solidFill>
                <a:effectLst/>
                <a:latin typeface="var(--jp-content-font-family)"/>
              </a:rPr>
              <a:t>predicciones</a:t>
            </a:r>
            <a:r>
              <a:rPr lang="es-ES" sz="2000" b="0" i="0" dirty="0">
                <a:solidFill>
                  <a:srgbClr val="000000"/>
                </a:solidFill>
                <a:effectLst/>
                <a:latin typeface="var(--jp-content-font-family)"/>
              </a:rPr>
              <a:t>, o la toma de decisiones mediante la construcción de </a:t>
            </a:r>
            <a:r>
              <a:rPr lang="es-ES" sz="2000" b="1" i="0" dirty="0">
                <a:solidFill>
                  <a:srgbClr val="000000"/>
                </a:solidFill>
                <a:effectLst/>
                <a:latin typeface="var(--jp-content-font-family)"/>
              </a:rPr>
              <a:t>modelos</a:t>
            </a:r>
            <a:r>
              <a:rPr lang="es-ES" sz="2000" b="0" i="0" dirty="0">
                <a:solidFill>
                  <a:srgbClr val="000000"/>
                </a:solidFill>
                <a:effectLst/>
                <a:latin typeface="var(--jp-content-font-family)"/>
              </a:rPr>
              <a:t> a partir de un </a:t>
            </a:r>
            <a:r>
              <a:rPr lang="es-ES" sz="2000" b="1" i="0" dirty="0">
                <a:solidFill>
                  <a:srgbClr val="000000"/>
                </a:solidFill>
                <a:effectLst/>
                <a:latin typeface="var(--jp-content-font-family)"/>
              </a:rPr>
              <a:t>conjunto de datos</a:t>
            </a:r>
            <a:r>
              <a:rPr lang="es-ES" sz="2000" b="0" i="0" dirty="0">
                <a:solidFill>
                  <a:srgbClr val="000000"/>
                </a:solidFill>
                <a:effectLst/>
                <a:latin typeface="var(--jp-content-font-family)"/>
              </a:rPr>
              <a:t>.</a:t>
            </a:r>
          </a:p>
          <a:p>
            <a:pPr marL="0" indent="0" algn="l">
              <a:buNone/>
            </a:pPr>
            <a:r>
              <a:rPr lang="es-ES" sz="2000" b="0" i="0" dirty="0">
                <a:solidFill>
                  <a:srgbClr val="000000"/>
                </a:solidFill>
                <a:effectLst/>
                <a:latin typeface="var(--jp-content-font-family)"/>
              </a:rPr>
              <a:t>Generalmente, para un determinado problema, no solemos disponer de un conjunto de datos universal con todos los elementos (</a:t>
            </a:r>
            <a:r>
              <a:rPr lang="es-ES" sz="2000" b="1" i="0" dirty="0">
                <a:solidFill>
                  <a:srgbClr val="000000"/>
                </a:solidFill>
                <a:effectLst/>
                <a:latin typeface="var(--jp-content-font-family)"/>
              </a:rPr>
              <a:t>población</a:t>
            </a:r>
            <a:r>
              <a:rPr lang="es-ES" sz="2000" b="0" i="0" dirty="0">
                <a:solidFill>
                  <a:srgbClr val="000000"/>
                </a:solidFill>
                <a:effectLst/>
                <a:latin typeface="var(--jp-content-font-family)"/>
              </a:rPr>
              <a:t>), sino que partimos de un subconjunto representativo (</a:t>
            </a:r>
            <a:r>
              <a:rPr lang="es-ES" sz="2000" b="1" i="0" dirty="0">
                <a:solidFill>
                  <a:srgbClr val="000000"/>
                </a:solidFill>
                <a:effectLst/>
                <a:latin typeface="var(--jp-content-font-family)"/>
              </a:rPr>
              <a:t>muestra</a:t>
            </a:r>
            <a:r>
              <a:rPr lang="es-ES" sz="2000" b="0" i="0" dirty="0">
                <a:solidFill>
                  <a:srgbClr val="000000"/>
                </a:solidFill>
                <a:effectLst/>
                <a:latin typeface="var(--jp-content-font-family)"/>
              </a:rPr>
              <a:t>) desde la que </a:t>
            </a:r>
            <a:r>
              <a:rPr lang="es-ES" sz="2000" b="1" i="0" dirty="0">
                <a:solidFill>
                  <a:srgbClr val="000000"/>
                </a:solidFill>
                <a:effectLst/>
                <a:latin typeface="var(--jp-content-font-family)"/>
              </a:rPr>
              <a:t>extrapolar</a:t>
            </a:r>
            <a:r>
              <a:rPr lang="es-ES" sz="2000" b="0" i="0" dirty="0">
                <a:solidFill>
                  <a:srgbClr val="000000"/>
                </a:solidFill>
                <a:effectLst/>
                <a:latin typeface="var(--jp-content-font-family)"/>
              </a:rPr>
              <a:t>, a partir de evidencias empíricas, una serie de conclusiones generales acerca de la población a la que pertenece la muestra.</a:t>
            </a:r>
          </a:p>
          <a:p>
            <a:pPr marL="0" indent="0" algn="l">
              <a:buNone/>
            </a:pPr>
            <a:r>
              <a:rPr lang="es-ES" sz="2000" b="0" i="0" dirty="0">
                <a:solidFill>
                  <a:srgbClr val="000000"/>
                </a:solidFill>
                <a:effectLst/>
                <a:latin typeface="var(--jp-content-font-family)"/>
              </a:rPr>
              <a:t>Cuando abordamos un problema de </a:t>
            </a:r>
            <a:r>
              <a:rPr lang="es-ES" sz="2000" b="1" i="0" dirty="0">
                <a:solidFill>
                  <a:srgbClr val="000000"/>
                </a:solidFill>
                <a:effectLst/>
                <a:latin typeface="var(--jp-content-font-family)"/>
              </a:rPr>
              <a:t>Aprendizaje Estadístico</a:t>
            </a:r>
            <a:r>
              <a:rPr lang="es-ES" sz="2000" b="0" i="0" dirty="0">
                <a:solidFill>
                  <a:srgbClr val="000000"/>
                </a:solidFill>
                <a:effectLst/>
                <a:latin typeface="var(--jp-content-font-family)"/>
              </a:rPr>
              <a:t>, podemos asumir que existe una función ideal </a:t>
            </a:r>
            <a:r>
              <a:rPr lang="es-ES" sz="2000" b="0" i="0" dirty="0">
                <a:solidFill>
                  <a:srgbClr val="000000"/>
                </a:solidFill>
                <a:effectLst/>
                <a:latin typeface="MJXc-TeX-math-I"/>
              </a:rPr>
              <a:t>f</a:t>
            </a:r>
            <a:r>
              <a:rPr lang="es-ES" sz="2000" dirty="0">
                <a:solidFill>
                  <a:srgbClr val="000000"/>
                </a:solidFill>
                <a:latin typeface="var(--jp-content-font-family)"/>
              </a:rPr>
              <a:t> </a:t>
            </a:r>
            <a:r>
              <a:rPr lang="es-ES" sz="2000" b="0" i="0" dirty="0">
                <a:solidFill>
                  <a:srgbClr val="000000"/>
                </a:solidFill>
                <a:effectLst/>
                <a:latin typeface="var(--jp-content-font-family)"/>
              </a:rPr>
              <a:t>tal que:</a:t>
            </a:r>
          </a:p>
          <a:p>
            <a:pPr marL="0" indent="0" algn="ctr">
              <a:buNone/>
            </a:pPr>
            <a:r>
              <a:rPr lang="es-ES" sz="2000" b="0" i="0" dirty="0">
                <a:solidFill>
                  <a:srgbClr val="000000"/>
                </a:solidFill>
                <a:effectLst/>
                <a:latin typeface="MJXc-TeX-math-I"/>
              </a:rPr>
              <a:t>Y</a:t>
            </a:r>
            <a:r>
              <a:rPr lang="es-ES" sz="2000" b="0" i="0" dirty="0">
                <a:solidFill>
                  <a:srgbClr val="000000"/>
                </a:solidFill>
                <a:effectLst/>
                <a:latin typeface="MJXc-TeX-main-R"/>
              </a:rPr>
              <a:t>=</a:t>
            </a:r>
            <a:r>
              <a:rPr lang="es-ES" sz="2000" b="0" i="0" dirty="0">
                <a:solidFill>
                  <a:srgbClr val="000000"/>
                </a:solidFill>
                <a:effectLst/>
                <a:latin typeface="MJXc-TeX-math-I"/>
              </a:rPr>
              <a:t>f</a:t>
            </a:r>
            <a:r>
              <a:rPr lang="es-ES" sz="2000" b="0" i="0" dirty="0">
                <a:solidFill>
                  <a:srgbClr val="000000"/>
                </a:solidFill>
                <a:effectLst/>
                <a:latin typeface="MJXc-TeX-main-R"/>
              </a:rPr>
              <a:t>(</a:t>
            </a:r>
            <a:r>
              <a:rPr lang="es-ES" sz="2000" b="0" i="0" dirty="0">
                <a:solidFill>
                  <a:srgbClr val="000000"/>
                </a:solidFill>
                <a:effectLst/>
                <a:latin typeface="MJXc-TeX-math-I"/>
              </a:rPr>
              <a:t>X</a:t>
            </a:r>
            <a:r>
              <a:rPr lang="es-ES" sz="2000" b="0" i="0" dirty="0">
                <a:solidFill>
                  <a:srgbClr val="000000"/>
                </a:solidFill>
                <a:effectLst/>
                <a:latin typeface="MJXc-TeX-main-R"/>
              </a:rPr>
              <a:t>1,</a:t>
            </a:r>
            <a:r>
              <a:rPr lang="es-ES" sz="2000" b="0" i="0" dirty="0">
                <a:solidFill>
                  <a:srgbClr val="000000"/>
                </a:solidFill>
                <a:effectLst/>
                <a:latin typeface="MJXc-TeX-math-I"/>
              </a:rPr>
              <a:t>X</a:t>
            </a:r>
            <a:r>
              <a:rPr lang="es-ES" sz="2000" b="0" i="0" dirty="0">
                <a:solidFill>
                  <a:srgbClr val="000000"/>
                </a:solidFill>
                <a:effectLst/>
                <a:latin typeface="MJXc-TeX-main-R"/>
              </a:rPr>
              <a:t>2,...,</a:t>
            </a:r>
            <a:r>
              <a:rPr lang="es-ES" sz="2000" b="0" i="0" dirty="0" err="1">
                <a:solidFill>
                  <a:srgbClr val="000000"/>
                </a:solidFill>
                <a:effectLst/>
                <a:latin typeface="MJXc-TeX-math-I"/>
              </a:rPr>
              <a:t>Xn</a:t>
            </a:r>
            <a:r>
              <a:rPr lang="es-ES" sz="2000" b="0" i="0" dirty="0">
                <a:solidFill>
                  <a:srgbClr val="000000"/>
                </a:solidFill>
                <a:effectLst/>
                <a:latin typeface="MJXc-TeX-main-R"/>
              </a:rPr>
              <a:t>)+</a:t>
            </a:r>
            <a:r>
              <a:rPr lang="es-ES" sz="2000" dirty="0">
                <a:solidFill>
                  <a:srgbClr val="000000"/>
                </a:solidFill>
                <a:latin typeface="var(--jp-content-font-family)"/>
              </a:rPr>
              <a:t>𝜀</a:t>
            </a:r>
            <a:endParaRPr lang="el-GR" sz="2000" b="0" i="0" dirty="0">
              <a:solidFill>
                <a:srgbClr val="000000"/>
              </a:solidFill>
              <a:effectLst/>
              <a:latin typeface="var(--jp-content-font-family)"/>
            </a:endParaRPr>
          </a:p>
          <a:p>
            <a:pPr marL="0" indent="0" algn="l">
              <a:buNone/>
            </a:pPr>
            <a:r>
              <a:rPr lang="es-ES" sz="2000" b="0" i="0" dirty="0">
                <a:solidFill>
                  <a:srgbClr val="000000"/>
                </a:solidFill>
                <a:effectLst/>
                <a:latin typeface="var(--jp-content-font-family)"/>
              </a:rPr>
              <a:t>Esta función </a:t>
            </a:r>
            <a:r>
              <a:rPr lang="es-ES" sz="2000" b="0" i="0" dirty="0">
                <a:solidFill>
                  <a:srgbClr val="000000"/>
                </a:solidFill>
                <a:effectLst/>
                <a:latin typeface="MJXc-TeX-math-I"/>
              </a:rPr>
              <a:t>f</a:t>
            </a:r>
            <a:r>
              <a:rPr lang="es-ES" sz="2000" b="0" i="0" dirty="0">
                <a:solidFill>
                  <a:srgbClr val="000000"/>
                </a:solidFill>
                <a:effectLst/>
                <a:latin typeface="var(--jp-content-font-family)"/>
              </a:rPr>
              <a:t> es una función </a:t>
            </a:r>
            <a:r>
              <a:rPr lang="es-ES" sz="2000" b="1" i="0" dirty="0">
                <a:solidFill>
                  <a:srgbClr val="000000"/>
                </a:solidFill>
                <a:effectLst/>
                <a:latin typeface="var(--jp-content-font-family)"/>
              </a:rPr>
              <a:t>fija</a:t>
            </a:r>
            <a:r>
              <a:rPr lang="es-ES" sz="2000" b="0" i="0" dirty="0">
                <a:solidFill>
                  <a:srgbClr val="000000"/>
                </a:solidFill>
                <a:effectLst/>
                <a:latin typeface="var(--jp-content-font-family)"/>
              </a:rPr>
              <a:t>, pero </a:t>
            </a:r>
            <a:r>
              <a:rPr lang="es-ES" sz="2000" b="1" i="0" dirty="0">
                <a:solidFill>
                  <a:srgbClr val="000000"/>
                </a:solidFill>
                <a:effectLst/>
                <a:latin typeface="var(--jp-content-font-family)"/>
              </a:rPr>
              <a:t>desconocida</a:t>
            </a:r>
            <a:r>
              <a:rPr lang="es-ES" sz="2000" b="0" i="0" dirty="0">
                <a:solidFill>
                  <a:srgbClr val="000000"/>
                </a:solidFill>
                <a:effectLst/>
                <a:latin typeface="var(--jp-content-font-family)"/>
              </a:rPr>
              <a:t> que, partiendo de un conjunto de </a:t>
            </a:r>
            <a:r>
              <a:rPr lang="es-ES" sz="2000" b="1" i="0" dirty="0">
                <a:solidFill>
                  <a:srgbClr val="000000"/>
                </a:solidFill>
                <a:effectLst/>
                <a:latin typeface="var(--jp-content-font-family)"/>
              </a:rPr>
              <a:t>variables de entrada</a:t>
            </a:r>
            <a:r>
              <a:rPr lang="es-ES" sz="2000" b="0" i="0" dirty="0">
                <a:solidFill>
                  <a:srgbClr val="000000"/>
                </a:solidFill>
                <a:effectLst/>
                <a:latin typeface="var(--jp-content-font-family)"/>
              </a:rPr>
              <a:t> </a:t>
            </a:r>
            <a:r>
              <a:rPr lang="es-ES" sz="2000" b="0" i="0" dirty="0">
                <a:solidFill>
                  <a:srgbClr val="000000"/>
                </a:solidFill>
                <a:effectLst/>
                <a:latin typeface="MJXc-TeX-math-I"/>
              </a:rPr>
              <a:t>X</a:t>
            </a:r>
            <a:r>
              <a:rPr lang="es-ES" sz="2000" b="0" i="0" dirty="0">
                <a:solidFill>
                  <a:srgbClr val="000000"/>
                </a:solidFill>
                <a:effectLst/>
                <a:latin typeface="MJXc-TeX-main-R"/>
              </a:rPr>
              <a:t>1,</a:t>
            </a:r>
            <a:r>
              <a:rPr lang="es-ES" sz="2000" b="0" i="0" dirty="0">
                <a:solidFill>
                  <a:srgbClr val="000000"/>
                </a:solidFill>
                <a:effectLst/>
                <a:latin typeface="MJXc-TeX-math-I"/>
              </a:rPr>
              <a:t>X</a:t>
            </a:r>
            <a:r>
              <a:rPr lang="es-ES" sz="2000" b="0" i="0" dirty="0">
                <a:solidFill>
                  <a:srgbClr val="000000"/>
                </a:solidFill>
                <a:effectLst/>
                <a:latin typeface="MJXc-TeX-main-R"/>
              </a:rPr>
              <a:t>2,...,</a:t>
            </a:r>
            <a:r>
              <a:rPr lang="es-ES" sz="2000" b="0" i="0" dirty="0" err="1">
                <a:solidFill>
                  <a:srgbClr val="000000"/>
                </a:solidFill>
                <a:effectLst/>
                <a:latin typeface="MJXc-TeX-math-I"/>
              </a:rPr>
              <a:t>Xn</a:t>
            </a:r>
            <a:r>
              <a:rPr lang="es-ES" sz="2000" b="0" i="0" dirty="0">
                <a:solidFill>
                  <a:srgbClr val="000000"/>
                </a:solidFill>
                <a:effectLst/>
                <a:latin typeface="var(--jp-content-font-family)"/>
              </a:rPr>
              <a:t>, también conocido como </a:t>
            </a:r>
            <a:r>
              <a:rPr lang="es-ES" sz="2000" b="1" i="0" dirty="0">
                <a:solidFill>
                  <a:srgbClr val="000000"/>
                </a:solidFill>
                <a:effectLst/>
                <a:latin typeface="var(--jp-content-font-family)"/>
              </a:rPr>
              <a:t>variables independientes</a:t>
            </a:r>
            <a:r>
              <a:rPr lang="es-ES" sz="2000" b="0" i="0" dirty="0">
                <a:solidFill>
                  <a:srgbClr val="000000"/>
                </a:solidFill>
                <a:effectLst/>
                <a:latin typeface="var(--jp-content-font-family)"/>
              </a:rPr>
              <a:t>, produce una salida </a:t>
            </a:r>
            <a:r>
              <a:rPr lang="es-ES" sz="2000" b="0" i="0" dirty="0">
                <a:solidFill>
                  <a:srgbClr val="000000"/>
                </a:solidFill>
                <a:effectLst/>
                <a:latin typeface="MJXc-TeX-math-I"/>
              </a:rPr>
              <a:t>Y</a:t>
            </a:r>
            <a:r>
              <a:rPr lang="es-ES" sz="2000" b="0" i="0" dirty="0">
                <a:solidFill>
                  <a:srgbClr val="000000"/>
                </a:solidFill>
                <a:effectLst/>
                <a:latin typeface="var(--jp-content-font-family)"/>
              </a:rPr>
              <a:t>, también conocida como </a:t>
            </a:r>
            <a:r>
              <a:rPr lang="es-ES" sz="2000" b="1" i="0" dirty="0">
                <a:solidFill>
                  <a:srgbClr val="000000"/>
                </a:solidFill>
                <a:effectLst/>
                <a:latin typeface="var(--jp-content-font-family)"/>
              </a:rPr>
              <a:t>variable dependiente</a:t>
            </a:r>
            <a:r>
              <a:rPr lang="es-ES" sz="2000" b="0" i="0" dirty="0">
                <a:solidFill>
                  <a:srgbClr val="000000"/>
                </a:solidFill>
                <a:effectLst/>
                <a:latin typeface="var(--jp-content-font-family)"/>
              </a:rPr>
              <a:t>, sujeta a un error </a:t>
            </a:r>
            <a:r>
              <a:rPr lang="el-GR" sz="2000" b="0" i="0" dirty="0">
                <a:solidFill>
                  <a:srgbClr val="000000"/>
                </a:solidFill>
                <a:effectLst/>
                <a:latin typeface="MJXc-TeX-math-I"/>
              </a:rPr>
              <a:t>ϵ</a:t>
            </a:r>
            <a:r>
              <a:rPr lang="es-ES" sz="2000" b="0" i="0" dirty="0">
                <a:solidFill>
                  <a:srgbClr val="000000"/>
                </a:solidFill>
                <a:effectLst/>
                <a:latin typeface="var(--jp-content-font-family)"/>
              </a:rPr>
              <a:t>.</a:t>
            </a:r>
          </a:p>
          <a:p>
            <a:pPr marL="0" indent="0" algn="l">
              <a:buNone/>
            </a:pPr>
            <a:r>
              <a:rPr lang="es-ES" sz="2000" b="0" i="0" dirty="0">
                <a:solidFill>
                  <a:srgbClr val="000000"/>
                </a:solidFill>
                <a:effectLst/>
                <a:latin typeface="var(--jp-content-font-family)"/>
              </a:rPr>
              <a:t>Tanto las variables de </a:t>
            </a:r>
            <a:r>
              <a:rPr lang="es-ES" sz="2000" b="1" i="0" dirty="0">
                <a:solidFill>
                  <a:srgbClr val="000000"/>
                </a:solidFill>
                <a:effectLst/>
                <a:latin typeface="var(--jp-content-font-family)"/>
              </a:rPr>
              <a:t>entrada</a:t>
            </a:r>
            <a:r>
              <a:rPr lang="es-ES" sz="2000" b="0" i="0" dirty="0">
                <a:solidFill>
                  <a:srgbClr val="000000"/>
                </a:solidFill>
                <a:effectLst/>
                <a:latin typeface="var(--jp-content-font-family)"/>
              </a:rPr>
              <a:t> como las de </a:t>
            </a:r>
            <a:r>
              <a:rPr lang="es-ES" sz="2000" b="1" i="0" dirty="0">
                <a:solidFill>
                  <a:srgbClr val="000000"/>
                </a:solidFill>
                <a:effectLst/>
                <a:latin typeface="var(--jp-content-font-family)"/>
              </a:rPr>
              <a:t>salida</a:t>
            </a:r>
            <a:r>
              <a:rPr lang="es-ES" sz="2000" b="0" i="0" dirty="0">
                <a:solidFill>
                  <a:srgbClr val="000000"/>
                </a:solidFill>
                <a:effectLst/>
                <a:latin typeface="var(--jp-content-font-family)"/>
              </a:rPr>
              <a:t>, pueden tener una naturaleza </a:t>
            </a:r>
            <a:r>
              <a:rPr lang="es-ES" sz="2000" b="1" i="0" dirty="0">
                <a:solidFill>
                  <a:srgbClr val="000000"/>
                </a:solidFill>
                <a:effectLst/>
                <a:latin typeface="var(--jp-content-font-family)"/>
              </a:rPr>
              <a:t>cuantitativa</a:t>
            </a:r>
            <a:r>
              <a:rPr lang="es-ES" sz="2000" b="0" i="0" dirty="0">
                <a:solidFill>
                  <a:srgbClr val="000000"/>
                </a:solidFill>
                <a:effectLst/>
                <a:latin typeface="var(--jp-content-font-family)"/>
              </a:rPr>
              <a:t> o </a:t>
            </a:r>
            <a:r>
              <a:rPr lang="es-ES" sz="2000" b="1" i="0" dirty="0">
                <a:solidFill>
                  <a:srgbClr val="000000"/>
                </a:solidFill>
                <a:effectLst/>
                <a:latin typeface="var(--jp-content-font-family)"/>
              </a:rPr>
              <a:t>cualitativa</a:t>
            </a:r>
            <a:r>
              <a:rPr lang="es-ES" sz="2000" b="0" i="0" dirty="0">
                <a:solidFill>
                  <a:srgbClr val="000000"/>
                </a:solidFill>
                <a:effectLst/>
                <a:latin typeface="var(--jp-content-font-family)"/>
              </a:rPr>
              <a:t>:</a:t>
            </a:r>
          </a:p>
          <a:p>
            <a:pPr algn="l">
              <a:buFont typeface="Arial" panose="020B0604020202020204" pitchFamily="34" charset="0"/>
              <a:buChar char="•"/>
            </a:pPr>
            <a:r>
              <a:rPr lang="es-ES" sz="2000" b="0" i="0" dirty="0">
                <a:solidFill>
                  <a:srgbClr val="000000"/>
                </a:solidFill>
                <a:effectLst/>
                <a:latin typeface="var(--jp-content-font-family)"/>
              </a:rPr>
              <a:t>Una variable </a:t>
            </a:r>
            <a:r>
              <a:rPr lang="es-ES" sz="2000" b="1" i="0" dirty="0">
                <a:solidFill>
                  <a:srgbClr val="000000"/>
                </a:solidFill>
                <a:effectLst/>
                <a:latin typeface="var(--jp-content-font-family)"/>
              </a:rPr>
              <a:t>cuantitativa</a:t>
            </a:r>
            <a:r>
              <a:rPr lang="es-ES" sz="2000" b="0" i="0" dirty="0">
                <a:solidFill>
                  <a:srgbClr val="000000"/>
                </a:solidFill>
                <a:effectLst/>
                <a:latin typeface="var(--jp-content-font-family)"/>
              </a:rPr>
              <a:t> toma valores numéricos, los cuales pueden ser </a:t>
            </a:r>
            <a:r>
              <a:rPr lang="es-ES" sz="2000" b="1" i="0" dirty="0">
                <a:solidFill>
                  <a:srgbClr val="000000"/>
                </a:solidFill>
                <a:effectLst/>
                <a:latin typeface="var(--jp-content-font-family)"/>
              </a:rPr>
              <a:t>discretos</a:t>
            </a:r>
            <a:r>
              <a:rPr lang="es-ES" sz="2000" b="0" i="0" dirty="0">
                <a:solidFill>
                  <a:srgbClr val="000000"/>
                </a:solidFill>
                <a:effectLst/>
                <a:latin typeface="var(--jp-content-font-family)"/>
              </a:rPr>
              <a:t> o </a:t>
            </a:r>
            <a:r>
              <a:rPr lang="es-ES" sz="2000" b="1" i="0" dirty="0">
                <a:solidFill>
                  <a:srgbClr val="000000"/>
                </a:solidFill>
                <a:effectLst/>
                <a:latin typeface="var(--jp-content-font-family)"/>
              </a:rPr>
              <a:t>continuos</a:t>
            </a:r>
            <a:r>
              <a:rPr lang="es-ES" sz="2000" b="0" i="0" dirty="0">
                <a:solidFill>
                  <a:srgbClr val="000000"/>
                </a:solidFill>
                <a:effectLst/>
                <a:latin typeface="var(--jp-content-font-family)"/>
              </a:rPr>
              <a:t>.</a:t>
            </a:r>
          </a:p>
          <a:p>
            <a:pPr algn="l">
              <a:buFont typeface="Arial" panose="020B0604020202020204" pitchFamily="34" charset="0"/>
              <a:buChar char="•"/>
            </a:pPr>
            <a:r>
              <a:rPr lang="es-ES" sz="2000" b="0" i="0" dirty="0">
                <a:solidFill>
                  <a:srgbClr val="000000"/>
                </a:solidFill>
                <a:effectLst/>
                <a:latin typeface="var(--jp-content-font-family)"/>
              </a:rPr>
              <a:t>Una variable </a:t>
            </a:r>
            <a:r>
              <a:rPr lang="es-ES" sz="2000" b="1" i="0" dirty="0">
                <a:solidFill>
                  <a:srgbClr val="000000"/>
                </a:solidFill>
                <a:effectLst/>
                <a:latin typeface="var(--jp-content-font-family)"/>
              </a:rPr>
              <a:t>cualitativa</a:t>
            </a:r>
            <a:r>
              <a:rPr lang="es-ES" sz="2000" b="0" i="0" dirty="0">
                <a:solidFill>
                  <a:srgbClr val="000000"/>
                </a:solidFill>
                <a:effectLst/>
                <a:latin typeface="var(--jp-content-font-family)"/>
              </a:rPr>
              <a:t> toma como valores nombres o etiquetas y pueden ser </a:t>
            </a:r>
            <a:r>
              <a:rPr lang="es-ES" sz="2000" b="1" i="0" dirty="0">
                <a:solidFill>
                  <a:srgbClr val="000000"/>
                </a:solidFill>
                <a:effectLst/>
                <a:latin typeface="var(--jp-content-font-family)"/>
              </a:rPr>
              <a:t>nominales</a:t>
            </a:r>
            <a:r>
              <a:rPr lang="es-ES" sz="2000" b="0" i="0" dirty="0">
                <a:solidFill>
                  <a:srgbClr val="000000"/>
                </a:solidFill>
                <a:effectLst/>
                <a:latin typeface="var(--jp-content-font-family)"/>
              </a:rPr>
              <a:t> (no existe orden entre ellas) u </a:t>
            </a:r>
            <a:r>
              <a:rPr lang="es-ES" sz="2000" b="1" i="0" dirty="0">
                <a:solidFill>
                  <a:srgbClr val="000000"/>
                </a:solidFill>
                <a:effectLst/>
                <a:latin typeface="var(--jp-content-font-family)"/>
              </a:rPr>
              <a:t>ordinales</a:t>
            </a:r>
            <a:r>
              <a:rPr lang="es-ES" sz="2000" b="0" i="0" dirty="0">
                <a:solidFill>
                  <a:srgbClr val="000000"/>
                </a:solidFill>
                <a:effectLst/>
                <a:latin typeface="var(--jp-content-font-family)"/>
              </a:rPr>
              <a:t> (definen una relación de orden).</a:t>
            </a:r>
          </a:p>
        </p:txBody>
      </p:sp>
    </p:spTree>
    <p:extLst>
      <p:ext uri="{BB962C8B-B14F-4D97-AF65-F5344CB8AC3E}">
        <p14:creationId xmlns:p14="http://schemas.microsoft.com/office/powerpoint/2010/main" val="210802870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130" name="Picture 210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132" name="Picture 210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133" name="Rectangle 210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34" name="Rectangle 210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35" name="Rectangle 2108">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36" name="Rectangle 2110">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37" name="TextBox 2112">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138" name="Rectangle 2114">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9" name="Picture 2116">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140" name="Picture 211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141" name="Rectangle 2120">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2" name="Rectangle 2122">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3" name="Rectangle 2124">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4200" dirty="0"/>
              <a:t>TIPOS DE VARIABLES</a:t>
            </a:r>
          </a:p>
        </p:txBody>
      </p:sp>
      <p:sp>
        <p:nvSpPr>
          <p:cNvPr id="2144" name="Rectangle 2126">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DECBCFB6-B8A4-090A-3568-6D8D8FAE8948}"/>
              </a:ext>
            </a:extLst>
          </p:cNvPr>
          <p:cNvPicPr>
            <a:picLocks noChangeAspect="1"/>
          </p:cNvPicPr>
          <p:nvPr/>
        </p:nvPicPr>
        <p:blipFill>
          <a:blip r:embed="rId5"/>
          <a:stretch>
            <a:fillRect/>
          </a:stretch>
        </p:blipFill>
        <p:spPr>
          <a:xfrm>
            <a:off x="1470127" y="1471971"/>
            <a:ext cx="6345125" cy="1649732"/>
          </a:xfrm>
          <a:prstGeom prst="rect">
            <a:avLst/>
          </a:prstGeom>
          <a:ln>
            <a:noFill/>
          </a:ln>
        </p:spPr>
      </p:pic>
      <p:sp>
        <p:nvSpPr>
          <p:cNvPr id="2129" name="Rectangle 2128">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645980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1" name="Rectangle 2130">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11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CORRELACIÓN Y REGRESIÓN</a:t>
            </a:r>
          </a:p>
        </p:txBody>
      </p:sp>
      <p:sp>
        <p:nvSpPr>
          <p:cNvPr id="46"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5716205" cy="3443107"/>
          </a:xfrm>
        </p:spPr>
        <p:txBody>
          <a:bodyPr anchor="t">
            <a:normAutofit/>
          </a:bodyPr>
          <a:lstStyle/>
          <a:p>
            <a:r>
              <a:rPr lang="es-ES" sz="2000" b="0" i="0" dirty="0">
                <a:effectLst/>
                <a:latin typeface="Söhne"/>
              </a:rPr>
              <a:t>La correlación y la regresión son técnicas estadísticas que permiten analizar la relación entre dos variables. La correlación mide la fuerza y dirección de la relación entre dos variables, mientras que la regresión permite modelar la relación entre dos variables y predecir el valor de una variable a partir de otra. La correlación y regresión son útiles para identificar patrones y tendencias en los datos.</a:t>
            </a:r>
            <a:endParaRPr lang="es-ES" sz="2000" dirty="0"/>
          </a:p>
        </p:txBody>
      </p:sp>
    </p:spTree>
    <p:extLst>
      <p:ext uri="{BB962C8B-B14F-4D97-AF65-F5344CB8AC3E}">
        <p14:creationId xmlns:p14="http://schemas.microsoft.com/office/powerpoint/2010/main" val="3451932642"/>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84" name="Rectangle 2083">
            <a:extLst>
              <a:ext uri="{FF2B5EF4-FFF2-40B4-BE49-F238E27FC236}">
                <a16:creationId xmlns:a16="http://schemas.microsoft.com/office/drawing/2014/main" id="{624A1565-B7E1-4C59-84A2-5831F1160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6" name="Picture 2085">
            <a:extLst>
              <a:ext uri="{FF2B5EF4-FFF2-40B4-BE49-F238E27FC236}">
                <a16:creationId xmlns:a16="http://schemas.microsoft.com/office/drawing/2014/main" id="{3B8B134C-47B2-49B8-B810-2931B20EA7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88" name="Picture 2087">
            <a:extLst>
              <a:ext uri="{FF2B5EF4-FFF2-40B4-BE49-F238E27FC236}">
                <a16:creationId xmlns:a16="http://schemas.microsoft.com/office/drawing/2014/main" id="{1550BD34-8417-42DB-BEA7-96B1E41562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90" name="Rectangle 2089">
            <a:extLst>
              <a:ext uri="{FF2B5EF4-FFF2-40B4-BE49-F238E27FC236}">
                <a16:creationId xmlns:a16="http://schemas.microsoft.com/office/drawing/2014/main" id="{EE04A24D-ECF7-4024-BAC2-981BA69CF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2" name="Rectangle 2091">
            <a:extLst>
              <a:ext uri="{FF2B5EF4-FFF2-40B4-BE49-F238E27FC236}">
                <a16:creationId xmlns:a16="http://schemas.microsoft.com/office/drawing/2014/main" id="{F1C3D135-9831-45A9-8FBE-2A2548C8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4" name="Rectangle 2093">
            <a:extLst>
              <a:ext uri="{FF2B5EF4-FFF2-40B4-BE49-F238E27FC236}">
                <a16:creationId xmlns:a16="http://schemas.microsoft.com/office/drawing/2014/main" id="{F8375ABF-52E0-4C78-B2CF-0A949D7D88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971600" y="215929"/>
            <a:ext cx="2977128" cy="548775"/>
          </a:xfrm>
        </p:spPr>
        <p:txBody>
          <a:bodyPr>
            <a:normAutofit/>
          </a:bodyPr>
          <a:lstStyle/>
          <a:p>
            <a:pPr algn="l"/>
            <a:r>
              <a:rPr lang="es-ES" dirty="0"/>
              <a:t>CORRELACIÓN</a:t>
            </a:r>
          </a:p>
        </p:txBody>
      </p:sp>
      <p:sp>
        <p:nvSpPr>
          <p:cNvPr id="3" name="Marcador de contenido 2">
            <a:extLst>
              <a:ext uri="{FF2B5EF4-FFF2-40B4-BE49-F238E27FC236}">
                <a16:creationId xmlns:a16="http://schemas.microsoft.com/office/drawing/2014/main" id="{E9F0E499-2880-DDA2-6A1C-1814D1538F34}"/>
              </a:ext>
            </a:extLst>
          </p:cNvPr>
          <p:cNvSpPr>
            <a:spLocks noGrp="1"/>
          </p:cNvSpPr>
          <p:nvPr>
            <p:ph idx="1"/>
          </p:nvPr>
        </p:nvSpPr>
        <p:spPr>
          <a:xfrm>
            <a:off x="912187" y="764704"/>
            <a:ext cx="7606389" cy="2952328"/>
          </a:xfrm>
        </p:spPr>
        <p:txBody>
          <a:bodyPr>
            <a:noAutofit/>
          </a:bodyPr>
          <a:lstStyle/>
          <a:p>
            <a:pPr marL="0" indent="0">
              <a:lnSpc>
                <a:spcPct val="110000"/>
              </a:lnSpc>
              <a:buNone/>
            </a:pPr>
            <a:r>
              <a:rPr lang="es-ES" sz="1600" b="0" i="0" dirty="0">
                <a:effectLst/>
                <a:latin typeface="Söhne"/>
              </a:rPr>
              <a:t>La correlación se refiere a la medida de la relación entre dos variables. Si dos variables están correlacionadas, entonces cuando una variable cambia, la otra variable también tiende a cambiar en cierta dirección.</a:t>
            </a:r>
          </a:p>
          <a:p>
            <a:pPr marL="0" indent="0">
              <a:lnSpc>
                <a:spcPct val="110000"/>
              </a:lnSpc>
              <a:buNone/>
            </a:pPr>
            <a:r>
              <a:rPr lang="es-ES" sz="1600" b="0" i="0" dirty="0">
                <a:effectLst/>
                <a:latin typeface="Söhne"/>
              </a:rPr>
              <a:t>La correlación se puede medir utilizando un coeficiente de correlación, que indica la fuerza y la dirección de la relación.</a:t>
            </a:r>
          </a:p>
          <a:p>
            <a:pPr marL="0" indent="0">
              <a:lnSpc>
                <a:spcPct val="110000"/>
              </a:lnSpc>
              <a:buNone/>
            </a:pPr>
            <a:r>
              <a:rPr lang="es-ES" sz="1600" b="0" i="0" dirty="0">
                <a:effectLst/>
                <a:latin typeface="Söhne"/>
              </a:rPr>
              <a:t>El coeficiente de correlación es un número entre -1 y 1 que indica la fuerza y la dirección de la relación entre dos variables. Un coeficiente de correlación de 1 indica una correlación positiva perfecta, mientras que un coeficiente de correlación de -1 indica una correlación negativa perfecta. Un coeficiente de correlación de 0 indica que no hay correlación.</a:t>
            </a:r>
            <a:endParaRPr lang="es-ES" sz="1600" dirty="0"/>
          </a:p>
        </p:txBody>
      </p:sp>
      <p:pic>
        <p:nvPicPr>
          <p:cNvPr id="2050" name="Picture 2" descr="tipos de correlacion">
            <a:extLst>
              <a:ext uri="{FF2B5EF4-FFF2-40B4-BE49-F238E27FC236}">
                <a16:creationId xmlns:a16="http://schemas.microsoft.com/office/drawing/2014/main" id="{8F0A3444-03E6-2A85-75AB-4957D9079D4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180687" y="3549819"/>
            <a:ext cx="5165335" cy="3318727"/>
          </a:xfrm>
          <a:prstGeom prst="rect">
            <a:avLst/>
          </a:prstGeom>
          <a:solidFill>
            <a:schemeClr val="tx1"/>
          </a:solidFill>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096" name="Rectangle 2095">
            <a:extLst>
              <a:ext uri="{FF2B5EF4-FFF2-40B4-BE49-F238E27FC236}">
                <a16:creationId xmlns:a16="http://schemas.microsoft.com/office/drawing/2014/main" id="{34BB1BDF-EAFF-49B6-ABF3-7F9B3201C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172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CORRELACIÓN</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EF4BA96-798B-FAB4-7938-5F3E65A0FEB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997893" y="980728"/>
            <a:ext cx="6961779" cy="5566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19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REGRESIÓN</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9F0E499-2880-DDA2-6A1C-1814D1538F34}"/>
              </a:ext>
            </a:extLst>
          </p:cNvPr>
          <p:cNvSpPr>
            <a:spLocks noGrp="1"/>
          </p:cNvSpPr>
          <p:nvPr>
            <p:ph idx="1"/>
          </p:nvPr>
        </p:nvSpPr>
        <p:spPr>
          <a:xfrm>
            <a:off x="1186666" y="836712"/>
            <a:ext cx="3817382" cy="5688632"/>
          </a:xfrm>
        </p:spPr>
        <p:txBody>
          <a:bodyPr>
            <a:normAutofit fontScale="85000" lnSpcReduction="10000"/>
          </a:bodyPr>
          <a:lstStyle/>
          <a:p>
            <a:pPr marL="0" indent="0">
              <a:buNone/>
            </a:pPr>
            <a:r>
              <a:rPr lang="es-ES" b="0" i="0" dirty="0">
                <a:solidFill>
                  <a:srgbClr val="D1D5DB"/>
                </a:solidFill>
                <a:effectLst/>
                <a:latin typeface="Söhne"/>
              </a:rPr>
              <a:t>La regresión se refiere a la técnica de predecir el valor de una variable a partir del valor de otra variable. En particular, la regresión lineal se utiliza para predecir el valor de una variable continua a partir del valor de otra variable continua.</a:t>
            </a:r>
          </a:p>
          <a:p>
            <a:pPr marL="0" indent="0">
              <a:buNone/>
            </a:pPr>
            <a:r>
              <a:rPr lang="es-ES" dirty="0">
                <a:solidFill>
                  <a:srgbClr val="D1D5DB"/>
                </a:solidFill>
                <a:latin typeface="Söhne"/>
              </a:rPr>
              <a:t>Si tenemos un gráfico de dispersión, la regresión consiste en hallar la formula de la línea (recta o curva) que mejor se adapte a nuestra nube de puntos.</a:t>
            </a:r>
          </a:p>
          <a:p>
            <a:pPr marL="0" indent="0">
              <a:buNone/>
            </a:pPr>
            <a:r>
              <a:rPr lang="es-ES" b="0" i="0" dirty="0">
                <a:solidFill>
                  <a:srgbClr val="D1D5DB"/>
                </a:solidFill>
                <a:effectLst/>
                <a:latin typeface="Söhne"/>
              </a:rPr>
              <a:t>Aplic</a:t>
            </a:r>
            <a:r>
              <a:rPr lang="es-ES" dirty="0">
                <a:solidFill>
                  <a:srgbClr val="D1D5DB"/>
                </a:solidFill>
                <a:latin typeface="Söhne"/>
              </a:rPr>
              <a:t>ando la formula obtenida a nuevos valores de la variable independiente podemos predecir el valor que tendrá la variable dependiente.</a:t>
            </a:r>
          </a:p>
          <a:p>
            <a:pPr marL="0" indent="0" algn="l">
              <a:buNone/>
            </a:pPr>
            <a:r>
              <a:rPr lang="es-ES" b="0" i="0" dirty="0">
                <a:solidFill>
                  <a:srgbClr val="D1D5DB"/>
                </a:solidFill>
                <a:effectLst/>
                <a:latin typeface="Söhne"/>
              </a:rPr>
              <a:t>La regresión lineal se basa en el modelo matemático de una línea recta para predecir el valor de una variable. La ecuación de la línea recta es:</a:t>
            </a:r>
          </a:p>
          <a:p>
            <a:pPr marL="0" indent="0" algn="ctr">
              <a:buNone/>
            </a:pPr>
            <a:r>
              <a:rPr lang="es-ES" b="0" i="1" dirty="0">
                <a:solidFill>
                  <a:srgbClr val="D1D5DB"/>
                </a:solidFill>
                <a:effectLst/>
                <a:latin typeface="KaTeX_Math"/>
              </a:rPr>
              <a:t>y</a:t>
            </a:r>
            <a:r>
              <a:rPr lang="es-ES" b="0" i="0" dirty="0">
                <a:solidFill>
                  <a:srgbClr val="D1D5DB"/>
                </a:solidFill>
                <a:effectLst/>
                <a:latin typeface="KaTeX_Main"/>
              </a:rPr>
              <a:t>=</a:t>
            </a:r>
            <a:r>
              <a:rPr lang="es-ES" b="0" i="1" dirty="0">
                <a:solidFill>
                  <a:srgbClr val="D1D5DB"/>
                </a:solidFill>
                <a:effectLst/>
                <a:latin typeface="KaTeX_Math"/>
              </a:rPr>
              <a:t>b</a:t>
            </a:r>
            <a:r>
              <a:rPr lang="es-ES" b="0" i="1" baseline="-25000" dirty="0">
                <a:solidFill>
                  <a:srgbClr val="D1D5DB"/>
                </a:solidFill>
                <a:effectLst/>
                <a:latin typeface="KaTeX_Math"/>
              </a:rPr>
              <a:t>0</a:t>
            </a:r>
            <a:r>
              <a:rPr lang="el-GR" b="0" i="0" dirty="0">
                <a:solidFill>
                  <a:srgbClr val="D1D5DB"/>
                </a:solidFill>
                <a:effectLst/>
                <a:latin typeface="KaTeX_Main"/>
              </a:rPr>
              <a:t>+</a:t>
            </a:r>
            <a:r>
              <a:rPr lang="es-ES" i="1" dirty="0">
                <a:solidFill>
                  <a:srgbClr val="D1D5DB"/>
                </a:solidFill>
                <a:latin typeface="KaTeX_Math"/>
              </a:rPr>
              <a:t>b</a:t>
            </a:r>
            <a:r>
              <a:rPr lang="es-ES" i="1" baseline="-25000" dirty="0">
                <a:solidFill>
                  <a:srgbClr val="D1D5DB"/>
                </a:solidFill>
                <a:latin typeface="KaTeX_Math"/>
              </a:rPr>
              <a:t>1x</a:t>
            </a:r>
            <a:endParaRPr lang="es-ES" b="0" i="0" dirty="0">
              <a:solidFill>
                <a:srgbClr val="D1D5DB"/>
              </a:solidFill>
              <a:effectLst/>
              <a:latin typeface="Söhne"/>
            </a:endParaRPr>
          </a:p>
          <a:p>
            <a:pPr marL="0" indent="0">
              <a:buNone/>
            </a:pPr>
            <a:endParaRPr lang="es-ES" dirty="0">
              <a:solidFill>
                <a:srgbClr val="D1D5DB"/>
              </a:solidFill>
              <a:latin typeface="Söhne"/>
            </a:endParaRPr>
          </a:p>
        </p:txBody>
      </p:sp>
      <p:pic>
        <p:nvPicPr>
          <p:cNvPr id="3074" name="Picture 2" descr="Modelo de regresión - Qué es, definición y concepto | 2023 | Economipedia">
            <a:extLst>
              <a:ext uri="{FF2B5EF4-FFF2-40B4-BE49-F238E27FC236}">
                <a16:creationId xmlns:a16="http://schemas.microsoft.com/office/drawing/2014/main" id="{C5E1B1FF-0D86-A63D-93AE-506188C84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161" y="2081051"/>
            <a:ext cx="3821056" cy="285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56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REGRESIÓN</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 Regresión no lineal">
            <a:extLst>
              <a:ext uri="{FF2B5EF4-FFF2-40B4-BE49-F238E27FC236}">
                <a16:creationId xmlns:a16="http://schemas.microsoft.com/office/drawing/2014/main" id="{7B734BAE-F50C-635E-575B-BB722C3FD6F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026042" y="1075280"/>
            <a:ext cx="5009272" cy="33886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ncuentra aquí información de Regresión Lineal Simple para tu escuela  ¡Entra ya! | Rincón del Vago">
            <a:extLst>
              <a:ext uri="{FF2B5EF4-FFF2-40B4-BE49-F238E27FC236}">
                <a16:creationId xmlns:a16="http://schemas.microsoft.com/office/drawing/2014/main" id="{C53C6FF4-52BA-1755-0B2E-0DAF99F3D5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4060539"/>
            <a:ext cx="3517900" cy="2482850"/>
          </a:xfrm>
          <a:prstGeom prst="rect">
            <a:avLst/>
          </a:prstGeom>
          <a:solidFill>
            <a:schemeClr val="tx1"/>
          </a:solidFill>
        </p:spPr>
      </p:pic>
    </p:spTree>
    <p:extLst>
      <p:ext uri="{BB962C8B-B14F-4D97-AF65-F5344CB8AC3E}">
        <p14:creationId xmlns:p14="http://schemas.microsoft.com/office/powerpoint/2010/main" val="3364204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073" name="Rectangle 205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4" name="Picture 205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075" name="Picture 205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076" name="Rectangle 206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6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6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1" y="194808"/>
            <a:ext cx="6456028" cy="1077229"/>
          </a:xfrm>
        </p:spPr>
        <p:txBody>
          <a:bodyPr>
            <a:normAutofit/>
          </a:bodyPr>
          <a:lstStyle/>
          <a:p>
            <a:pPr algn="l"/>
            <a:r>
              <a:rPr lang="es-ES" dirty="0"/>
              <a:t>MATRIZ DE CORRELACIÓN</a:t>
            </a:r>
          </a:p>
        </p:txBody>
      </p:sp>
      <p:sp>
        <p:nvSpPr>
          <p:cNvPr id="2079" name="Rectangle 206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9F0E499-2880-DDA2-6A1C-1814D1538F34}"/>
              </a:ext>
            </a:extLst>
          </p:cNvPr>
          <p:cNvSpPr>
            <a:spLocks noGrp="1"/>
          </p:cNvSpPr>
          <p:nvPr>
            <p:ph idx="1"/>
          </p:nvPr>
        </p:nvSpPr>
        <p:spPr>
          <a:xfrm>
            <a:off x="1210621" y="1124744"/>
            <a:ext cx="3817382" cy="5253578"/>
          </a:xfrm>
        </p:spPr>
        <p:txBody>
          <a:bodyPr>
            <a:normAutofit fontScale="85000" lnSpcReduction="10000"/>
          </a:bodyPr>
          <a:lstStyle/>
          <a:p>
            <a:pPr marL="0" indent="0">
              <a:buNone/>
            </a:pPr>
            <a:r>
              <a:rPr lang="es-ES" b="0" i="0" dirty="0">
                <a:solidFill>
                  <a:srgbClr val="D1D5DB"/>
                </a:solidFill>
                <a:effectLst/>
                <a:latin typeface="Söhne"/>
              </a:rPr>
              <a:t>La matriz de correlaciones es una matriz cuadrada que muestra las correlaciones entre todas las pares de variables en un conjunto de datos. La matriz de correlaciones se utiliza para analizar la relación entre múltiples variables y para identificar patrones en los datos.</a:t>
            </a:r>
          </a:p>
          <a:p>
            <a:pPr marL="0" indent="0">
              <a:buNone/>
            </a:pPr>
            <a:r>
              <a:rPr lang="es-ES" b="0" i="0" dirty="0">
                <a:solidFill>
                  <a:srgbClr val="D1D5DB"/>
                </a:solidFill>
                <a:effectLst/>
                <a:latin typeface="Söhne"/>
              </a:rPr>
              <a:t>Cada entrada en la matriz de correlaciones representa el coeficiente de correlación entre dos variables. </a:t>
            </a:r>
            <a:endParaRPr lang="es-ES" dirty="0">
              <a:solidFill>
                <a:srgbClr val="D1D5DB"/>
              </a:solidFill>
              <a:latin typeface="Söhne"/>
            </a:endParaRPr>
          </a:p>
          <a:p>
            <a:pPr marL="0" indent="0" algn="l">
              <a:buNone/>
            </a:pPr>
            <a:r>
              <a:rPr lang="es-ES" b="0" i="0" dirty="0">
                <a:solidFill>
                  <a:srgbClr val="D1D5DB"/>
                </a:solidFill>
                <a:effectLst/>
                <a:latin typeface="Söhne"/>
              </a:rPr>
              <a:t>En la matriz de correlaciones, la diagonal principal contiene los coeficientes de correlación de cada variable consigo misma, que siempre es 1. Las entradas por encima de la diagonal principal son las mismas que las entradas por debajo de la diagonal principal, ya que la matriz de correlaciones es simétrica.</a:t>
            </a:r>
            <a:br>
              <a:rPr lang="es-ES" dirty="0"/>
            </a:br>
            <a:endParaRPr lang="es-ES" dirty="0"/>
          </a:p>
        </p:txBody>
      </p:sp>
      <p:pic>
        <p:nvPicPr>
          <p:cNvPr id="6156" name="Picture 12">
            <a:extLst>
              <a:ext uri="{FF2B5EF4-FFF2-40B4-BE49-F238E27FC236}">
                <a16:creationId xmlns:a16="http://schemas.microsoft.com/office/drawing/2014/main" id="{7C473F55-F424-EE1E-8182-47FE7EC659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8003" y="1700808"/>
            <a:ext cx="4039777" cy="382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68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327" name="Picture 10294">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0328" name="Picture 10296">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0329" name="Rectangle 10298">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30" name="Rectangle 10300">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31" name="Rectangle 10302">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32" name="Rectangle 1030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33" name="TextBox 10306">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0334" name="Rectangle 10308">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5" name="Picture 10310">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0336" name="Picture 10312">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0337" name="Rectangle 10314">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8" name="Rectangle 10316">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9" name="Rectangle 10318">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3600"/>
              <a:t>MATRIZ DE CORRELACIÓN</a:t>
            </a:r>
          </a:p>
        </p:txBody>
      </p:sp>
      <p:sp>
        <p:nvSpPr>
          <p:cNvPr id="10340" name="Rectangle 10320">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16 Multicolinealidad | Modelos de Regresión con R">
            <a:extLst>
              <a:ext uri="{FF2B5EF4-FFF2-40B4-BE49-F238E27FC236}">
                <a16:creationId xmlns:a16="http://schemas.microsoft.com/office/drawing/2014/main" id="{36EAA14A-C31D-8792-AF49-E603D26A67C5}"/>
              </a:ext>
            </a:extLst>
          </p:cNvPr>
          <p:cNvPicPr>
            <a:picLocks noGrp="1" noChangeAspect="1" noChangeArrowheads="1"/>
          </p:cNvPicPr>
          <p:nvPr>
            <p:ph idx="1"/>
          </p:nvPr>
        </p:nvPicPr>
        <p:blipFill rotWithShape="1">
          <a:blip r:embed="rId5" cstate="print">
            <a:extLst>
              <a:ext uri="{28A0092B-C50C-407E-A947-70E740481C1C}">
                <a14:useLocalDpi xmlns:a14="http://schemas.microsoft.com/office/drawing/2010/main" val="0"/>
              </a:ext>
            </a:extLst>
          </a:blip>
          <a:srcRect r="4768" b="3"/>
          <a:stretch/>
        </p:blipFill>
        <p:spPr bwMode="auto">
          <a:xfrm>
            <a:off x="2877160" y="972646"/>
            <a:ext cx="3531058" cy="26483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341" name="Rectangle 10322">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645980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2" name="Rectangle 10324">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76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10">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0" name="Picture 12">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41" name="Rectangle 14">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2" name="Rectangle 16">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3" name="Rectangle 18">
            <a:extLst>
              <a:ext uri="{FF2B5EF4-FFF2-40B4-BE49-F238E27FC236}">
                <a16:creationId xmlns:a16="http://schemas.microsoft.com/office/drawing/2014/main" id="{50815A55-8D70-457A-807A-8497E4EB2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4" name="Rectangle 20">
            <a:extLst>
              <a:ext uri="{FF2B5EF4-FFF2-40B4-BE49-F238E27FC236}">
                <a16:creationId xmlns:a16="http://schemas.microsoft.com/office/drawing/2014/main" id="{E9409685-E4D7-4C17-A7A6-C7C411192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5" name="TextBox 22">
            <a:extLst>
              <a:ext uri="{FF2B5EF4-FFF2-40B4-BE49-F238E27FC236}">
                <a16:creationId xmlns:a16="http://schemas.microsoft.com/office/drawing/2014/main" id="{0BB97CD4-5E08-4372-8A06-C645E5701DC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6" name="Rectangle 24">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6">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48" name="Picture 6" descr="Fórmulas matemáticas complejas en una pizarra">
            <a:extLst>
              <a:ext uri="{FF2B5EF4-FFF2-40B4-BE49-F238E27FC236}">
                <a16:creationId xmlns:a16="http://schemas.microsoft.com/office/drawing/2014/main" id="{DD2CC72E-83E2-1185-137F-70827ADB8842}"/>
              </a:ext>
            </a:extLst>
          </p:cNvPr>
          <p:cNvPicPr>
            <a:picLocks noChangeAspect="1"/>
          </p:cNvPicPr>
          <p:nvPr/>
        </p:nvPicPr>
        <p:blipFill rotWithShape="1">
          <a:blip r:embed="rId4">
            <a:alphaModFix amt="35000"/>
          </a:blip>
          <a:srcRect l="2669" r="-1" b="-1"/>
          <a:stretch/>
        </p:blipFill>
        <p:spPr>
          <a:xfrm>
            <a:off x="14973" y="-2"/>
            <a:ext cx="9143772" cy="6858000"/>
          </a:xfrm>
          <a:prstGeom prst="rect">
            <a:avLst/>
          </a:prstGeom>
        </p:spPr>
      </p:pic>
      <p:sp>
        <p:nvSpPr>
          <p:cNvPr id="49" name="Rectangle 28">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30">
            <a:extLst>
              <a:ext uri="{FF2B5EF4-FFF2-40B4-BE49-F238E27FC236}">
                <a16:creationId xmlns:a16="http://schemas.microsoft.com/office/drawing/2014/main" id="{6CCFC05F-DF0D-4B1B-8FD8-51B508CBCF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721531" y="0"/>
            <a:ext cx="8421669" cy="6858000"/>
          </a:xfrm>
          <a:prstGeom prst="rect">
            <a:avLst/>
          </a:prstGeom>
        </p:spPr>
      </p:pic>
      <p:sp>
        <p:nvSpPr>
          <p:cNvPr id="51" name="Rectangle 32">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719040" y="3428998"/>
            <a:ext cx="4362018" cy="2623459"/>
          </a:xfrm>
        </p:spPr>
        <p:txBody>
          <a:bodyPr vert="horz" lIns="91440" tIns="45720" rIns="91440" bIns="45720" rtlCol="0" anchor="t">
            <a:normAutofit/>
          </a:bodyPr>
          <a:lstStyle/>
          <a:p>
            <a:pPr defTabSz="914400"/>
            <a:r>
              <a:rPr lang="en-US" sz="4800" dirty="0"/>
              <a:t>MATEMÁTICA DISCRETA</a:t>
            </a:r>
          </a:p>
        </p:txBody>
      </p:sp>
      <p:sp>
        <p:nvSpPr>
          <p:cNvPr id="5" name="Marcador de texto 4">
            <a:extLst>
              <a:ext uri="{FF2B5EF4-FFF2-40B4-BE49-F238E27FC236}">
                <a16:creationId xmlns:a16="http://schemas.microsoft.com/office/drawing/2014/main" id="{35DF94B6-CF72-5BDF-CC24-BBE3729078E9}"/>
              </a:ext>
            </a:extLst>
          </p:cNvPr>
          <p:cNvSpPr>
            <a:spLocks noGrp="1"/>
          </p:cNvSpPr>
          <p:nvPr>
            <p:ph type="body" idx="1"/>
          </p:nvPr>
        </p:nvSpPr>
        <p:spPr>
          <a:xfrm>
            <a:off x="1838319" y="2268786"/>
            <a:ext cx="4257486" cy="1160213"/>
          </a:xfrm>
        </p:spPr>
        <p:txBody>
          <a:bodyPr vert="horz" lIns="91440" tIns="0" rIns="91440" bIns="45720" rtlCol="0" anchor="b">
            <a:normAutofit/>
          </a:bodyPr>
          <a:lstStyle/>
          <a:p>
            <a:pPr defTabSz="914400">
              <a:spcBef>
                <a:spcPts val="500"/>
              </a:spcBef>
              <a:spcAft>
                <a:spcPts val="600"/>
              </a:spcAft>
            </a:pPr>
            <a:endParaRPr lang="en-US" sz="1700"/>
          </a:p>
        </p:txBody>
      </p:sp>
    </p:spTree>
    <p:extLst>
      <p:ext uri="{BB962C8B-B14F-4D97-AF65-F5344CB8AC3E}">
        <p14:creationId xmlns:p14="http://schemas.microsoft.com/office/powerpoint/2010/main" val="94096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MODO DE RECOPILAR DATOS</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2185309" y="2652550"/>
            <a:ext cx="2880319" cy="3667716"/>
          </a:xfrm>
        </p:spPr>
        <p:txBody>
          <a:bodyPr anchor="t">
            <a:normAutofit/>
          </a:bodyPr>
          <a:lstStyle/>
          <a:p>
            <a:pPr marL="0" indent="0">
              <a:buNone/>
            </a:pPr>
            <a:r>
              <a:rPr lang="es-ES" sz="1400" b="1" u="sng" dirty="0">
                <a:solidFill>
                  <a:srgbClr val="1F2D29"/>
                </a:solidFill>
              </a:rPr>
              <a:t>Tabla de datos simple</a:t>
            </a:r>
          </a:p>
          <a:p>
            <a:pPr marL="0" indent="0">
              <a:buNone/>
            </a:pPr>
            <a:r>
              <a:rPr lang="es-ES" sz="1400" dirty="0">
                <a:solidFill>
                  <a:srgbClr val="1F2D29"/>
                </a:solidFill>
              </a:rPr>
              <a:t>Xi – columna de datos </a:t>
            </a:r>
          </a:p>
          <a:p>
            <a:pPr marL="0" indent="0">
              <a:buNone/>
            </a:pPr>
            <a:r>
              <a:rPr lang="es-ES" sz="1400" dirty="0">
                <a:solidFill>
                  <a:srgbClr val="1F2D29"/>
                </a:solidFill>
              </a:rPr>
              <a:t>fi – frecuencia absoluta, cuantas veces aparece el dato en la lista</a:t>
            </a:r>
          </a:p>
          <a:p>
            <a:pPr marL="0" indent="0">
              <a:buNone/>
            </a:pPr>
            <a:r>
              <a:rPr lang="es-ES" sz="1400" dirty="0">
                <a:solidFill>
                  <a:srgbClr val="1F2D29"/>
                </a:solidFill>
              </a:rPr>
              <a:t>N – Suma de las frecuencias acumuladas</a:t>
            </a:r>
          </a:p>
          <a:p>
            <a:pPr marL="0" indent="0">
              <a:buNone/>
            </a:pPr>
            <a:r>
              <a:rPr lang="es-ES" sz="1400" dirty="0">
                <a:solidFill>
                  <a:srgbClr val="1F2D29"/>
                </a:solidFill>
              </a:rPr>
              <a:t>Fi – Frecuencia absoluta acumulada, Fi de un Xi es la suma fi anteriores</a:t>
            </a:r>
          </a:p>
        </p:txBody>
      </p:sp>
      <p:sp>
        <p:nvSpPr>
          <p:cNvPr id="4" name="Marcador de contenido 2">
            <a:extLst>
              <a:ext uri="{FF2B5EF4-FFF2-40B4-BE49-F238E27FC236}">
                <a16:creationId xmlns:a16="http://schemas.microsoft.com/office/drawing/2014/main" id="{7A3F2F16-3F32-E53C-3849-661C3510282C}"/>
              </a:ext>
            </a:extLst>
          </p:cNvPr>
          <p:cNvSpPr txBox="1">
            <a:spLocks/>
          </p:cNvSpPr>
          <p:nvPr/>
        </p:nvSpPr>
        <p:spPr>
          <a:xfrm>
            <a:off x="5124147" y="2652550"/>
            <a:ext cx="2880319" cy="3667716"/>
          </a:xfrm>
          <a:prstGeom prst="rect">
            <a:avLst/>
          </a:prstGeom>
        </p:spPr>
        <p:txBody>
          <a:bodyPr vert="horz" lIns="91440" tIns="45720" rIns="91440" bIns="45720" rtlCol="0" anchor="t">
            <a:normAutofit/>
          </a:bodyPr>
          <a:lst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32257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9pPr>
          </a:lstStyle>
          <a:p>
            <a:pPr marL="0" indent="0">
              <a:buFont typeface="Wingdings" panose="05000000000000000000" pitchFamily="2" charset="2"/>
              <a:buNone/>
            </a:pPr>
            <a:r>
              <a:rPr lang="es-ES" sz="1400" b="1" u="sng" dirty="0">
                <a:solidFill>
                  <a:srgbClr val="1F2D29"/>
                </a:solidFill>
              </a:rPr>
              <a:t>Tabla de datos agrupados en intervalos</a:t>
            </a:r>
          </a:p>
          <a:p>
            <a:pPr marL="0" indent="0">
              <a:buFont typeface="Wingdings" panose="05000000000000000000" pitchFamily="2" charset="2"/>
              <a:buNone/>
            </a:pPr>
            <a:r>
              <a:rPr lang="es-ES" sz="1400" dirty="0">
                <a:solidFill>
                  <a:srgbClr val="1F2D29"/>
                </a:solidFill>
              </a:rPr>
              <a:t>Intervalos – intervalo de los datos de lista</a:t>
            </a:r>
          </a:p>
          <a:p>
            <a:pPr marL="0" indent="0">
              <a:buFont typeface="Wingdings" panose="05000000000000000000" pitchFamily="2" charset="2"/>
              <a:buNone/>
            </a:pPr>
            <a:r>
              <a:rPr lang="es-ES" sz="1400" dirty="0">
                <a:solidFill>
                  <a:srgbClr val="1F2D29"/>
                </a:solidFill>
              </a:rPr>
              <a:t>Xi = suma de los 2 datos del intervalo divido por 2 (ejem. (65+70)/2)</a:t>
            </a:r>
          </a:p>
        </p:txBody>
      </p:sp>
      <p:pic>
        <p:nvPicPr>
          <p:cNvPr id="6" name="Irudia 5">
            <a:extLst>
              <a:ext uri="{FF2B5EF4-FFF2-40B4-BE49-F238E27FC236}">
                <a16:creationId xmlns:a16="http://schemas.microsoft.com/office/drawing/2014/main" id="{0C95C670-87A6-9533-C778-831F5E0B184C}"/>
              </a:ext>
            </a:extLst>
          </p:cNvPr>
          <p:cNvPicPr>
            <a:picLocks noChangeAspect="1"/>
          </p:cNvPicPr>
          <p:nvPr/>
        </p:nvPicPr>
        <p:blipFill>
          <a:blip r:embed="rId3"/>
          <a:stretch>
            <a:fillRect/>
          </a:stretch>
        </p:blipFill>
        <p:spPr>
          <a:xfrm>
            <a:off x="784997" y="2784546"/>
            <a:ext cx="1173859" cy="3381831"/>
          </a:xfrm>
          <a:prstGeom prst="rect">
            <a:avLst/>
          </a:prstGeom>
        </p:spPr>
      </p:pic>
      <p:pic>
        <p:nvPicPr>
          <p:cNvPr id="8" name="Irudia 7">
            <a:extLst>
              <a:ext uri="{FF2B5EF4-FFF2-40B4-BE49-F238E27FC236}">
                <a16:creationId xmlns:a16="http://schemas.microsoft.com/office/drawing/2014/main" id="{38568D8D-C6B6-E705-EA6E-B70930FE7A93}"/>
              </a:ext>
            </a:extLst>
          </p:cNvPr>
          <p:cNvPicPr>
            <a:picLocks noChangeAspect="1"/>
          </p:cNvPicPr>
          <p:nvPr/>
        </p:nvPicPr>
        <p:blipFill rotWithShape="1">
          <a:blip r:embed="rId4"/>
          <a:srcRect r="25138"/>
          <a:stretch/>
        </p:blipFill>
        <p:spPr>
          <a:xfrm>
            <a:off x="6633130" y="4619101"/>
            <a:ext cx="2160240" cy="2023104"/>
          </a:xfrm>
          <a:prstGeom prst="rect">
            <a:avLst/>
          </a:prstGeom>
        </p:spPr>
      </p:pic>
    </p:spTree>
    <p:extLst>
      <p:ext uri="{BB962C8B-B14F-4D97-AF65-F5344CB8AC3E}">
        <p14:creationId xmlns:p14="http://schemas.microsoft.com/office/powerpoint/2010/main" val="681467621"/>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COMBINATORIA</a:t>
            </a:r>
          </a:p>
        </p:txBody>
      </p:sp>
      <p:sp>
        <p:nvSpPr>
          <p:cNvPr id="46"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5716205" cy="3443107"/>
          </a:xfrm>
        </p:spPr>
        <p:txBody>
          <a:bodyPr anchor="t">
            <a:normAutofit/>
          </a:bodyPr>
          <a:lstStyle/>
          <a:p>
            <a:pPr marL="0" indent="0" algn="l">
              <a:buNone/>
            </a:pPr>
            <a:r>
              <a:rPr lang="es-ES" sz="2000" b="0" i="0" dirty="0">
                <a:effectLst/>
                <a:latin typeface="Söhne"/>
              </a:rPr>
              <a:t>La combinatoria es una rama de las matemáticas que se encarga de estudiar las técnicas y métodos para contar y combinar elementos de conjuntos finitos.</a:t>
            </a:r>
          </a:p>
        </p:txBody>
      </p:sp>
    </p:spTree>
    <p:extLst>
      <p:ext uri="{BB962C8B-B14F-4D97-AF65-F5344CB8AC3E}">
        <p14:creationId xmlns:p14="http://schemas.microsoft.com/office/powerpoint/2010/main" val="4249387880"/>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455856" y="1201723"/>
            <a:ext cx="3119721" cy="4454554"/>
          </a:xfrm>
        </p:spPr>
        <p:txBody>
          <a:bodyPr anchor="ctr">
            <a:normAutofit/>
          </a:bodyPr>
          <a:lstStyle/>
          <a:p>
            <a:r>
              <a:rPr lang="es-ES" dirty="0"/>
              <a:t>COMBINATORIA</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2700"/>
            <a:ext cx="5161195" cy="6845300"/>
          </a:xfrm>
        </p:spPr>
        <p:txBody>
          <a:bodyPr anchor="ctr">
            <a:normAutofit/>
          </a:bodyPr>
          <a:lstStyle/>
          <a:p>
            <a:pPr algn="l">
              <a:buFont typeface="Wingdings" pitchFamily="2" charset="2"/>
              <a:buChar char="q"/>
            </a:pPr>
            <a:endParaRPr lang="es-ES" sz="2000" b="1" i="0" dirty="0">
              <a:effectLst/>
              <a:latin typeface="Söhne"/>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V</a:t>
            </a:r>
            <a:r>
              <a:rPr kumimoji="0" lang="es-ES" altLang="es-ES" sz="1600" b="1" i="0" u="none" strike="noStrike" cap="none" normalizeH="0" baseline="0" dirty="0">
                <a:ln>
                  <a:noFill/>
                </a:ln>
                <a:solidFill>
                  <a:srgbClr val="222222"/>
                </a:solidFill>
                <a:effectLst/>
                <a:latin typeface="Plus Jakarta Sans"/>
              </a:rPr>
              <a:t>ariaciones sin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(m &gt; n) de forma que:</a:t>
            </a:r>
            <a:endParaRPr lang="es-ES" altLang="es-ES" sz="1600" dirty="0">
              <a:solidFill>
                <a:srgbClr val="222222"/>
              </a:solidFill>
              <a:latin typeface="Plus Jakarta Sans"/>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kumimoji="0" lang="es-ES" altLang="es-ES" b="1" i="0" u="none" strike="noStrike" cap="none" normalizeH="0" baseline="0" dirty="0">
                <a:ln>
                  <a:noFill/>
                </a:ln>
                <a:solidFill>
                  <a:srgbClr val="222222"/>
                </a:solidFill>
                <a:effectLst/>
                <a:latin typeface="Plus Jakarta Sans"/>
              </a:rPr>
              <a:t>Sí</a:t>
            </a:r>
            <a:r>
              <a:rPr kumimoji="0" lang="es-ES" altLang="es-ES" b="0" i="0" u="none" strike="noStrike" cap="none" normalizeH="0" baseline="0" dirty="0">
                <a:ln>
                  <a:noFill/>
                </a:ln>
                <a:solidFill>
                  <a:srgbClr val="222222"/>
                </a:solidFill>
                <a:effectLst/>
                <a:latin typeface="Plus Jakarta Sans"/>
              </a:rPr>
              <a:t> importa el orden</a:t>
            </a:r>
            <a:endParaRPr kumimoji="0" lang="es-ES" altLang="es-ES" b="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kumimoji="0" lang="es-ES" altLang="es-ES" b="1" i="0" u="none" strike="noStrike" cap="none" normalizeH="0" baseline="0" dirty="0">
                <a:ln>
                  <a:noFill/>
                </a:ln>
                <a:solidFill>
                  <a:srgbClr val="222222"/>
                </a:solidFill>
                <a:effectLst/>
                <a:latin typeface="Plus Jakarta Sans"/>
              </a:rPr>
              <a:t>No</a:t>
            </a:r>
            <a:r>
              <a:rPr kumimoji="0" lang="es-ES" altLang="es-ES" b="0" i="0" u="none" strike="noStrike" cap="none" normalizeH="0" baseline="0" dirty="0">
                <a:ln>
                  <a:noFill/>
                </a:ln>
                <a:solidFill>
                  <a:srgbClr val="222222"/>
                </a:solidFill>
                <a:effectLst/>
                <a:latin typeface="Plus Jakarta Sans"/>
              </a:rPr>
              <a:t> se repiten los elementos</a:t>
            </a:r>
          </a:p>
          <a:p>
            <a:pPr marL="623888" lvl="1" indent="-285750" defTabSz="914400" eaLnBrk="0" fontAlgn="base" hangingPunct="0">
              <a:spcBef>
                <a:spcPct val="0"/>
              </a:spcBef>
              <a:spcAft>
                <a:spcPct val="0"/>
              </a:spcAft>
              <a:buClrTx/>
              <a:buSzTx/>
              <a:buFont typeface="Courier New" panose="02070309020205020404" pitchFamily="49" charset="0"/>
              <a:buChar char="o"/>
            </a:pPr>
            <a:endParaRPr kumimoji="0" lang="es-ES" altLang="es-ES" b="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V</a:t>
            </a:r>
            <a:r>
              <a:rPr kumimoji="0" lang="es-ES" altLang="es-ES" sz="1600" b="1" i="0" u="none" strike="noStrike" cap="none" normalizeH="0" baseline="0" dirty="0">
                <a:ln>
                  <a:noFill/>
                </a:ln>
                <a:solidFill>
                  <a:srgbClr val="222222"/>
                </a:solidFill>
                <a:effectLst/>
                <a:latin typeface="Plus Jakarta Sans"/>
              </a:rPr>
              <a:t>ariaciones con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de forma que:</a:t>
            </a:r>
            <a:endParaRPr kumimoji="0" lang="es-ES" altLang="es-ES" sz="160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kumimoji="0" lang="es-ES" altLang="es-ES" b="1" i="0" u="none" strike="noStrike" cap="none" normalizeH="0" baseline="0" dirty="0">
                <a:ln>
                  <a:noFill/>
                </a:ln>
                <a:solidFill>
                  <a:srgbClr val="222222"/>
                </a:solidFill>
                <a:effectLst/>
                <a:latin typeface="Plus Jakarta Sans"/>
              </a:rPr>
              <a:t>Sí</a:t>
            </a:r>
            <a:r>
              <a:rPr kumimoji="0" lang="es-ES" altLang="es-ES" b="0" i="0" u="none" strike="noStrike" cap="none" normalizeH="0" baseline="0" dirty="0">
                <a:ln>
                  <a:noFill/>
                </a:ln>
                <a:solidFill>
                  <a:srgbClr val="222222"/>
                </a:solidFill>
                <a:effectLst/>
                <a:latin typeface="Plus Jakarta Sans"/>
              </a:rPr>
              <a:t> importa el orden</a:t>
            </a:r>
            <a:endParaRPr kumimoji="0" lang="es-ES" altLang="es-ES" b="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lang="es-ES" altLang="es-ES" b="1" dirty="0">
                <a:solidFill>
                  <a:srgbClr val="222222"/>
                </a:solidFill>
                <a:latin typeface="Plus Jakarta Sans"/>
              </a:rPr>
              <a:t>Sí</a:t>
            </a:r>
            <a:r>
              <a:rPr kumimoji="0" lang="es-ES" altLang="es-ES" b="0" i="0" u="none" strike="noStrike" cap="none" normalizeH="0" baseline="0" dirty="0">
                <a:ln>
                  <a:noFill/>
                </a:ln>
                <a:solidFill>
                  <a:srgbClr val="222222"/>
                </a:solidFill>
                <a:effectLst/>
                <a:latin typeface="Plus Jakarta Sans"/>
              </a:rPr>
              <a:t> se repiten los elementos</a:t>
            </a:r>
            <a:endParaRPr kumimoji="0" lang="es-ES" altLang="es-ES" b="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Combinaciones</a:t>
            </a:r>
            <a:r>
              <a:rPr kumimoji="0" lang="es-ES" altLang="es-ES" sz="1600" b="1" i="0" u="none" strike="noStrike" cap="none" normalizeH="0" baseline="0" dirty="0">
                <a:ln>
                  <a:noFill/>
                </a:ln>
                <a:solidFill>
                  <a:srgbClr val="222222"/>
                </a:solidFill>
                <a:effectLst/>
                <a:latin typeface="Plus Jakarta Sans"/>
              </a:rPr>
              <a:t> sin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(m &gt;= n) de forma que:</a:t>
            </a:r>
            <a:endParaRPr kumimoji="0" lang="es-ES" altLang="es-ES" sz="160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lang="es-ES" altLang="es-ES" b="1" dirty="0">
                <a:solidFill>
                  <a:srgbClr val="222222"/>
                </a:solidFill>
                <a:latin typeface="Plus Jakarta Sans"/>
              </a:rPr>
              <a:t>No</a:t>
            </a:r>
            <a:r>
              <a:rPr kumimoji="0" lang="es-ES" altLang="es-ES" b="0" i="0" u="none" strike="noStrike" cap="none" normalizeH="0" baseline="0" dirty="0">
                <a:ln>
                  <a:noFill/>
                </a:ln>
                <a:solidFill>
                  <a:srgbClr val="222222"/>
                </a:solidFill>
                <a:effectLst/>
                <a:latin typeface="Plus Jakarta Sans"/>
              </a:rPr>
              <a:t> importa el orden</a:t>
            </a:r>
            <a:endParaRPr kumimoji="0" lang="es-ES" altLang="es-ES" b="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kumimoji="0" lang="es-ES" altLang="es-ES" b="1" i="0" u="none" strike="noStrike" cap="none" normalizeH="0" baseline="0" dirty="0">
                <a:ln>
                  <a:noFill/>
                </a:ln>
                <a:solidFill>
                  <a:srgbClr val="222222"/>
                </a:solidFill>
                <a:effectLst/>
                <a:latin typeface="Plus Jakarta Sans"/>
              </a:rPr>
              <a:t>No</a:t>
            </a:r>
            <a:r>
              <a:rPr kumimoji="0" lang="es-ES" altLang="es-ES" b="0" i="0" u="none" strike="noStrike" cap="none" normalizeH="0" baseline="0" dirty="0">
                <a:ln>
                  <a:noFill/>
                </a:ln>
                <a:solidFill>
                  <a:srgbClr val="222222"/>
                </a:solidFill>
                <a:effectLst/>
                <a:latin typeface="Plus Jakarta Sans"/>
              </a:rPr>
              <a:t> se repiten los elementos</a:t>
            </a: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Combinaciones</a:t>
            </a:r>
            <a:r>
              <a:rPr kumimoji="0" lang="es-ES" altLang="es-ES" sz="1600" b="1" i="0" u="none" strike="noStrike" cap="none" normalizeH="0" baseline="0" dirty="0">
                <a:ln>
                  <a:noFill/>
                </a:ln>
                <a:solidFill>
                  <a:srgbClr val="222222"/>
                </a:solidFill>
                <a:effectLst/>
                <a:latin typeface="Plus Jakarta Sans"/>
              </a:rPr>
              <a:t> con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de forma que:</a:t>
            </a:r>
            <a:endParaRPr kumimoji="0" lang="es-ES" altLang="es-ES" sz="160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lang="es-ES" altLang="es-ES" b="1" dirty="0">
                <a:solidFill>
                  <a:srgbClr val="222222"/>
                </a:solidFill>
                <a:latin typeface="Plus Jakarta Sans"/>
              </a:rPr>
              <a:t>No</a:t>
            </a:r>
            <a:r>
              <a:rPr kumimoji="0" lang="es-ES" altLang="es-ES" b="0" i="0" u="none" strike="noStrike" cap="none" normalizeH="0" baseline="0" dirty="0">
                <a:ln>
                  <a:noFill/>
                </a:ln>
                <a:solidFill>
                  <a:srgbClr val="222222"/>
                </a:solidFill>
                <a:effectLst/>
                <a:latin typeface="Plus Jakarta Sans"/>
              </a:rPr>
              <a:t> importa el orden</a:t>
            </a:r>
            <a:endParaRPr kumimoji="0" lang="es-ES" altLang="es-ES" b="0" i="0" u="none" strike="noStrike" cap="none" normalizeH="0" baseline="0" dirty="0">
              <a:ln>
                <a:noFill/>
              </a:ln>
              <a:solidFill>
                <a:schemeClr val="tx1"/>
              </a:solidFill>
              <a:effectLst/>
            </a:endParaRPr>
          </a:p>
          <a:p>
            <a:pPr marL="623888" lvl="1" indent="-285750" defTabSz="914400" eaLnBrk="0" fontAlgn="base" hangingPunct="0">
              <a:spcBef>
                <a:spcPct val="0"/>
              </a:spcBef>
              <a:spcAft>
                <a:spcPct val="0"/>
              </a:spcAft>
              <a:buClrTx/>
              <a:buSzTx/>
              <a:buFont typeface="Courier New" panose="02070309020205020404" pitchFamily="49" charset="0"/>
              <a:buChar char="o"/>
            </a:pPr>
            <a:r>
              <a:rPr lang="es-ES" altLang="es-ES" b="1" dirty="0">
                <a:solidFill>
                  <a:srgbClr val="222222"/>
                </a:solidFill>
                <a:latin typeface="Plus Jakarta Sans"/>
              </a:rPr>
              <a:t>Sí</a:t>
            </a:r>
            <a:r>
              <a:rPr kumimoji="0" lang="es-ES" altLang="es-ES" b="0" i="0" u="none" strike="noStrike" cap="none" normalizeH="0" baseline="0" dirty="0">
                <a:ln>
                  <a:noFill/>
                </a:ln>
                <a:solidFill>
                  <a:srgbClr val="222222"/>
                </a:solidFill>
                <a:effectLst/>
                <a:latin typeface="Plus Jakarta Sans"/>
              </a:rPr>
              <a:t> se repiten los elementos</a:t>
            </a: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Permutaciones sin repetición</a:t>
            </a:r>
            <a:r>
              <a:rPr kumimoji="0" lang="es-ES" altLang="es-ES" sz="1600" b="1" i="0" u="none" strike="noStrike" cap="none" normalizeH="0" baseline="0" dirty="0">
                <a:ln>
                  <a:noFill/>
                </a:ln>
                <a:solidFill>
                  <a:srgbClr val="222222"/>
                </a:solidFill>
                <a:effectLst/>
                <a:latin typeface="Plus Jakarta Sans"/>
              </a:rPr>
              <a:t>: </a:t>
            </a:r>
            <a:r>
              <a:rPr kumimoji="0" lang="es-ES" altLang="es-ES" sz="1600" i="0" u="none" strike="noStrike" cap="none" normalizeH="0" baseline="0" dirty="0">
                <a:ln>
                  <a:noFill/>
                </a:ln>
                <a:solidFill>
                  <a:srgbClr val="222222"/>
                </a:solidFill>
                <a:effectLst/>
                <a:latin typeface="Plus Jakarta Sans"/>
              </a:rPr>
              <a:t>variaciones sin </a:t>
            </a:r>
            <a:r>
              <a:rPr lang="es-ES" altLang="es-ES" sz="1600" dirty="0">
                <a:solidFill>
                  <a:srgbClr val="222222"/>
                </a:solidFill>
                <a:latin typeface="Plus Jakarta Sans"/>
              </a:rPr>
              <a:t>repetición donde n=m      </a:t>
            </a:r>
          </a:p>
          <a:p>
            <a:pPr defTabSz="914400" eaLnBrk="0" fontAlgn="base" hangingPunct="0">
              <a:spcBef>
                <a:spcPct val="0"/>
              </a:spcBef>
              <a:spcAft>
                <a:spcPct val="0"/>
              </a:spcAft>
              <a:buClrTx/>
              <a:buSzTx/>
              <a:buFont typeface="Wingdings" pitchFamily="2" charset="2"/>
              <a:buChar char="q"/>
            </a:pPr>
            <a:r>
              <a:rPr lang="es-ES" altLang="es-ES" sz="1600" b="1" dirty="0">
                <a:solidFill>
                  <a:srgbClr val="222222"/>
                </a:solidFill>
                <a:latin typeface="Plus Jakarta Sans"/>
              </a:rPr>
              <a:t>Permutaciones con repetición: </a:t>
            </a:r>
            <a:r>
              <a:rPr lang="es-ES" altLang="es-ES" sz="1600" dirty="0">
                <a:solidFill>
                  <a:srgbClr val="222222"/>
                </a:solidFill>
                <a:latin typeface="Plus Jakarta Sans"/>
              </a:rPr>
              <a:t>variaciones con repetición donde n=m (hay elementos repetidos en m)</a:t>
            </a:r>
          </a:p>
        </p:txBody>
      </p: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7" name="Irudia 6">
            <a:extLst>
              <a:ext uri="{FF2B5EF4-FFF2-40B4-BE49-F238E27FC236}">
                <a16:creationId xmlns:a16="http://schemas.microsoft.com/office/drawing/2014/main" id="{68D4F33D-D1CD-C72B-455F-5CB767B9C1EA}"/>
              </a:ext>
            </a:extLst>
          </p:cNvPr>
          <p:cNvPicPr>
            <a:picLocks noChangeAspect="1"/>
          </p:cNvPicPr>
          <p:nvPr/>
        </p:nvPicPr>
        <p:blipFill>
          <a:blip r:embed="rId6"/>
          <a:stretch>
            <a:fillRect/>
          </a:stretch>
        </p:blipFill>
        <p:spPr>
          <a:xfrm>
            <a:off x="7032761" y="1169800"/>
            <a:ext cx="1619048" cy="752381"/>
          </a:xfrm>
          <a:prstGeom prst="rect">
            <a:avLst/>
          </a:prstGeom>
        </p:spPr>
      </p:pic>
      <p:pic>
        <p:nvPicPr>
          <p:cNvPr id="11" name="Irudia 10">
            <a:extLst>
              <a:ext uri="{FF2B5EF4-FFF2-40B4-BE49-F238E27FC236}">
                <a16:creationId xmlns:a16="http://schemas.microsoft.com/office/drawing/2014/main" id="{E90D76F9-F064-DD70-6247-B15ED4AFC111}"/>
              </a:ext>
            </a:extLst>
          </p:cNvPr>
          <p:cNvPicPr>
            <a:picLocks noChangeAspect="1"/>
          </p:cNvPicPr>
          <p:nvPr/>
        </p:nvPicPr>
        <p:blipFill>
          <a:blip r:embed="rId7"/>
          <a:stretch>
            <a:fillRect/>
          </a:stretch>
        </p:blipFill>
        <p:spPr>
          <a:xfrm>
            <a:off x="7194686" y="2664810"/>
            <a:ext cx="1085714" cy="333333"/>
          </a:xfrm>
          <a:prstGeom prst="rect">
            <a:avLst/>
          </a:prstGeom>
        </p:spPr>
      </p:pic>
      <p:pic>
        <p:nvPicPr>
          <p:cNvPr id="15" name="Irudia 14">
            <a:extLst>
              <a:ext uri="{FF2B5EF4-FFF2-40B4-BE49-F238E27FC236}">
                <a16:creationId xmlns:a16="http://schemas.microsoft.com/office/drawing/2014/main" id="{51852F52-C036-F926-92C1-8675A8AD2CF0}"/>
              </a:ext>
            </a:extLst>
          </p:cNvPr>
          <p:cNvPicPr>
            <a:picLocks noChangeAspect="1"/>
          </p:cNvPicPr>
          <p:nvPr/>
        </p:nvPicPr>
        <p:blipFill>
          <a:blip r:embed="rId8"/>
          <a:stretch>
            <a:fillRect/>
          </a:stretch>
        </p:blipFill>
        <p:spPr>
          <a:xfrm>
            <a:off x="7182853" y="5890616"/>
            <a:ext cx="800000" cy="238095"/>
          </a:xfrm>
          <a:prstGeom prst="rect">
            <a:avLst/>
          </a:prstGeom>
        </p:spPr>
      </p:pic>
      <p:pic>
        <p:nvPicPr>
          <p:cNvPr id="17" name="Irudia 16">
            <a:extLst>
              <a:ext uri="{FF2B5EF4-FFF2-40B4-BE49-F238E27FC236}">
                <a16:creationId xmlns:a16="http://schemas.microsoft.com/office/drawing/2014/main" id="{6A485E0B-2A29-D354-D674-E6BA480DBBEE}"/>
              </a:ext>
            </a:extLst>
          </p:cNvPr>
          <p:cNvPicPr>
            <a:picLocks noChangeAspect="1"/>
          </p:cNvPicPr>
          <p:nvPr/>
        </p:nvPicPr>
        <p:blipFill>
          <a:blip r:embed="rId9"/>
          <a:stretch>
            <a:fillRect/>
          </a:stretch>
        </p:blipFill>
        <p:spPr>
          <a:xfrm>
            <a:off x="6485143" y="6212403"/>
            <a:ext cx="2200000" cy="561905"/>
          </a:xfrm>
          <a:prstGeom prst="rect">
            <a:avLst/>
          </a:prstGeom>
        </p:spPr>
      </p:pic>
      <p:pic>
        <p:nvPicPr>
          <p:cNvPr id="19" name="Irudia 18">
            <a:extLst>
              <a:ext uri="{FF2B5EF4-FFF2-40B4-BE49-F238E27FC236}">
                <a16:creationId xmlns:a16="http://schemas.microsoft.com/office/drawing/2014/main" id="{226002DD-F268-5473-7BAB-C53902D96D37}"/>
              </a:ext>
            </a:extLst>
          </p:cNvPr>
          <p:cNvPicPr>
            <a:picLocks noChangeAspect="1"/>
          </p:cNvPicPr>
          <p:nvPr/>
        </p:nvPicPr>
        <p:blipFill>
          <a:blip r:embed="rId10"/>
          <a:stretch>
            <a:fillRect/>
          </a:stretch>
        </p:blipFill>
        <p:spPr>
          <a:xfrm>
            <a:off x="6978894" y="3763331"/>
            <a:ext cx="1590476" cy="619048"/>
          </a:xfrm>
          <a:prstGeom prst="rect">
            <a:avLst/>
          </a:prstGeom>
        </p:spPr>
      </p:pic>
      <p:pic>
        <p:nvPicPr>
          <p:cNvPr id="21" name="Irudia 20">
            <a:extLst>
              <a:ext uri="{FF2B5EF4-FFF2-40B4-BE49-F238E27FC236}">
                <a16:creationId xmlns:a16="http://schemas.microsoft.com/office/drawing/2014/main" id="{33E9D423-3203-CF70-6EF5-0EFFAEEC4C76}"/>
              </a:ext>
            </a:extLst>
          </p:cNvPr>
          <p:cNvPicPr>
            <a:picLocks noChangeAspect="1"/>
          </p:cNvPicPr>
          <p:nvPr/>
        </p:nvPicPr>
        <p:blipFill>
          <a:blip r:embed="rId11"/>
          <a:stretch>
            <a:fillRect/>
          </a:stretch>
        </p:blipFill>
        <p:spPr>
          <a:xfrm>
            <a:off x="7316187" y="4911055"/>
            <a:ext cx="1333333" cy="619048"/>
          </a:xfrm>
          <a:prstGeom prst="rect">
            <a:avLst/>
          </a:prstGeom>
        </p:spPr>
      </p:pic>
    </p:spTree>
    <p:extLst>
      <p:ext uri="{BB962C8B-B14F-4D97-AF65-F5344CB8AC3E}">
        <p14:creationId xmlns:p14="http://schemas.microsoft.com/office/powerpoint/2010/main" val="2798151789"/>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455856" y="1201723"/>
            <a:ext cx="3119721" cy="4454554"/>
          </a:xfrm>
        </p:spPr>
        <p:txBody>
          <a:bodyPr anchor="ctr">
            <a:normAutofit/>
          </a:bodyPr>
          <a:lstStyle/>
          <a:p>
            <a:r>
              <a:rPr lang="es-ES" dirty="0"/>
              <a:t>VARIACIONES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88640"/>
            <a:ext cx="5161195" cy="6480720"/>
          </a:xfrm>
        </p:spPr>
        <p:txBody>
          <a:bodyPr anchor="ctr">
            <a:normAutofit/>
          </a:bodyPr>
          <a:lstStyle/>
          <a:p>
            <a:pPr algn="l">
              <a:buFont typeface="Wingdings" pitchFamily="2" charset="2"/>
              <a:buChar char="q"/>
            </a:pPr>
            <a:endParaRPr lang="es-ES" sz="2000" b="1" i="0" dirty="0">
              <a:effectLst/>
              <a:latin typeface="Söhne"/>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2000" b="1" dirty="0">
                <a:solidFill>
                  <a:srgbClr val="222222"/>
                </a:solidFill>
                <a:latin typeface="Plus Jakarta Sans"/>
              </a:rPr>
              <a:t>V</a:t>
            </a:r>
            <a:r>
              <a:rPr kumimoji="0" lang="es-ES" altLang="es-ES" sz="2000" b="1" i="0" u="none" strike="noStrike" cap="none" normalizeH="0" baseline="0" dirty="0">
                <a:ln>
                  <a:noFill/>
                </a:ln>
                <a:solidFill>
                  <a:srgbClr val="222222"/>
                </a:solidFill>
                <a:effectLst/>
                <a:latin typeface="Plus Jakarta Sans"/>
              </a:rPr>
              <a:t>ariaciones sin repetición: </a:t>
            </a:r>
            <a:r>
              <a:rPr kumimoji="0" lang="es-ES" altLang="es-ES" sz="2000" i="0" u="none" strike="noStrike" cap="none" normalizeH="0" baseline="0" dirty="0">
                <a:ln>
                  <a:noFill/>
                </a:ln>
                <a:solidFill>
                  <a:srgbClr val="222222"/>
                </a:solidFill>
                <a:effectLst/>
                <a:latin typeface="Plus Jakarta Sans"/>
              </a:rPr>
              <a:t>en una carrera de atletismo participan 8 corredores ¿de cuántas formas diferentes se pueden asignar las medallas?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Población (m) </a:t>
            </a:r>
            <a:r>
              <a:rPr lang="es-ES" altLang="es-ES" b="0" dirty="0">
                <a:solidFill>
                  <a:srgbClr val="222222"/>
                </a:solidFill>
                <a:latin typeface="Plus Jakarta Sans"/>
              </a:rPr>
              <a:t>= </a:t>
            </a:r>
            <a:r>
              <a:rPr lang="es-ES" altLang="es-ES" b="1" dirty="0">
                <a:solidFill>
                  <a:srgbClr val="222222"/>
                </a:solidFill>
                <a:latin typeface="Plus Jakarta Sans"/>
              </a:rPr>
              <a:t>8 corredores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Muestra (n) = </a:t>
            </a:r>
            <a:r>
              <a:rPr lang="es-ES" altLang="es-ES" b="1" dirty="0">
                <a:solidFill>
                  <a:srgbClr val="222222"/>
                </a:solidFill>
                <a:latin typeface="Plus Jakarta Sans"/>
              </a:rPr>
              <a:t>3 medallas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¿Se puede repetir? </a:t>
            </a:r>
            <a:r>
              <a:rPr lang="es-ES" altLang="es-ES" b="1" dirty="0">
                <a:solidFill>
                  <a:srgbClr val="222222"/>
                </a:solidFill>
                <a:latin typeface="Plus Jakarta Sans"/>
              </a:rPr>
              <a:t>No</a:t>
            </a:r>
          </a:p>
          <a:p>
            <a:pPr lvl="1" defTabSz="914400" eaLnBrk="0" fontAlgn="base" hangingPunct="0">
              <a:spcBef>
                <a:spcPct val="0"/>
              </a:spcBef>
              <a:spcAft>
                <a:spcPct val="0"/>
              </a:spcAft>
              <a:buClrTx/>
              <a:buSzTx/>
              <a:buFont typeface="Wingdings" pitchFamily="2" charset="2"/>
              <a:buChar char="q"/>
            </a:pPr>
            <a:r>
              <a:rPr lang="es-ES" altLang="es-ES" b="0" dirty="0">
                <a:solidFill>
                  <a:srgbClr val="222222"/>
                </a:solidFill>
                <a:latin typeface="Plus Jakarta Sans"/>
              </a:rPr>
              <a:t>¿Importa el orden? </a:t>
            </a:r>
            <a:r>
              <a:rPr lang="es-ES" altLang="es-ES" b="1" dirty="0">
                <a:solidFill>
                  <a:srgbClr val="222222"/>
                </a:solidFill>
                <a:latin typeface="Plus Jakarta Sans"/>
              </a:rPr>
              <a:t>Si</a:t>
            </a:r>
          </a:p>
          <a:p>
            <a:pPr marL="623888" lvl="1" indent="-285750" defTabSz="914400" eaLnBrk="0" fontAlgn="base" hangingPunct="0">
              <a:spcBef>
                <a:spcPct val="0"/>
              </a:spcBef>
              <a:spcAft>
                <a:spcPct val="0"/>
              </a:spcAft>
              <a:buClrTx/>
              <a:buSzTx/>
              <a:buFont typeface="Courier New" panose="02070309020205020404" pitchFamily="49" charset="0"/>
              <a:buChar char="o"/>
            </a:pPr>
            <a:endParaRPr kumimoji="0" lang="es-ES" altLang="es-ES" sz="600" b="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2000" b="1" dirty="0">
                <a:solidFill>
                  <a:srgbClr val="222222"/>
                </a:solidFill>
                <a:latin typeface="Plus Jakarta Sans"/>
              </a:rPr>
              <a:t>V</a:t>
            </a:r>
            <a:r>
              <a:rPr kumimoji="0" lang="es-ES" altLang="es-ES" sz="2000" b="1" i="0" u="none" strike="noStrike" cap="none" normalizeH="0" baseline="0" dirty="0">
                <a:ln>
                  <a:noFill/>
                </a:ln>
                <a:solidFill>
                  <a:srgbClr val="222222"/>
                </a:solidFill>
                <a:effectLst/>
                <a:latin typeface="Plus Jakarta Sans"/>
              </a:rPr>
              <a:t>ariaciones con repetición:</a:t>
            </a:r>
            <a:r>
              <a:rPr kumimoji="0" lang="es-ES" altLang="es-ES" sz="2000" i="0" u="none" strike="noStrike" cap="none" normalizeH="0" baseline="0" dirty="0">
                <a:ln>
                  <a:noFill/>
                </a:ln>
                <a:solidFill>
                  <a:srgbClr val="222222"/>
                </a:solidFill>
                <a:effectLst/>
                <a:latin typeface="Plus Jakarta Sans"/>
              </a:rPr>
              <a:t> </a:t>
            </a:r>
            <a:r>
              <a:rPr lang="es-ES" altLang="es-ES" sz="2000" dirty="0">
                <a:solidFill>
                  <a:srgbClr val="222222"/>
                </a:solidFill>
                <a:latin typeface="Plus Jakarta Sans"/>
              </a:rPr>
              <a:t>¿cuántos números de tres cifras se pueden formar con los dígitos 1,2,3,4,5?</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Población (m) </a:t>
            </a:r>
            <a:r>
              <a:rPr lang="es-ES" altLang="es-ES" b="0" dirty="0">
                <a:solidFill>
                  <a:srgbClr val="222222"/>
                </a:solidFill>
                <a:latin typeface="Plus Jakarta Sans"/>
              </a:rPr>
              <a:t>= </a:t>
            </a:r>
            <a:r>
              <a:rPr lang="es-ES" altLang="es-ES" b="1" dirty="0">
                <a:solidFill>
                  <a:srgbClr val="222222"/>
                </a:solidFill>
                <a:latin typeface="Plus Jakarta Sans"/>
              </a:rPr>
              <a:t>5 </a:t>
            </a:r>
            <a:r>
              <a:rPr lang="es-ES" altLang="es-ES" b="1" dirty="0" err="1">
                <a:solidFill>
                  <a:srgbClr val="222222"/>
                </a:solidFill>
                <a:latin typeface="Plus Jakarta Sans"/>
              </a:rPr>
              <a:t>numeros</a:t>
            </a:r>
            <a:endParaRPr lang="es-ES" altLang="es-ES" b="1" dirty="0">
              <a:solidFill>
                <a:srgbClr val="222222"/>
              </a:solidFill>
              <a:latin typeface="Plus Jakarta Sans"/>
            </a:endParaRP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Muestra (n) = </a:t>
            </a:r>
            <a:r>
              <a:rPr lang="es-ES" altLang="es-ES" b="1" dirty="0">
                <a:solidFill>
                  <a:srgbClr val="222222"/>
                </a:solidFill>
                <a:latin typeface="Plus Jakarta Sans"/>
              </a:rPr>
              <a:t>3 cifras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¿Se puede repetir? </a:t>
            </a:r>
            <a:r>
              <a:rPr lang="es-ES" altLang="es-ES" b="1" dirty="0">
                <a:solidFill>
                  <a:srgbClr val="222222"/>
                </a:solidFill>
                <a:latin typeface="Plus Jakarta Sans"/>
              </a:rPr>
              <a:t>Si</a:t>
            </a:r>
          </a:p>
          <a:p>
            <a:pPr lvl="1" defTabSz="914400" eaLnBrk="0" fontAlgn="base" hangingPunct="0">
              <a:spcBef>
                <a:spcPct val="0"/>
              </a:spcBef>
              <a:spcAft>
                <a:spcPct val="0"/>
              </a:spcAft>
              <a:buClrTx/>
              <a:buSzTx/>
              <a:buFont typeface="Wingdings" pitchFamily="2" charset="2"/>
              <a:buChar char="q"/>
            </a:pPr>
            <a:r>
              <a:rPr lang="es-ES" altLang="es-ES" b="0" dirty="0">
                <a:solidFill>
                  <a:srgbClr val="222222"/>
                </a:solidFill>
                <a:latin typeface="Plus Jakarta Sans"/>
              </a:rPr>
              <a:t>¿Importa el orden? </a:t>
            </a:r>
            <a:r>
              <a:rPr lang="es-ES" altLang="es-ES" b="1" dirty="0">
                <a:solidFill>
                  <a:srgbClr val="222222"/>
                </a:solidFill>
                <a:latin typeface="Plus Jakarta Sans"/>
              </a:rPr>
              <a:t>Si</a:t>
            </a:r>
          </a:p>
          <a:p>
            <a:pPr lvl="1" defTabSz="914400" eaLnBrk="0" fontAlgn="base" hangingPunct="0">
              <a:spcBef>
                <a:spcPct val="0"/>
              </a:spcBef>
              <a:spcAft>
                <a:spcPct val="0"/>
              </a:spcAft>
              <a:buClrTx/>
              <a:buSzTx/>
              <a:buFont typeface="Wingdings" pitchFamily="2" charset="2"/>
              <a:buChar char="q"/>
            </a:pPr>
            <a:endParaRPr kumimoji="0" lang="es-ES" altLang="es-ES" sz="400" i="0" u="none" strike="noStrike" cap="none" normalizeH="0" baseline="0" dirty="0">
              <a:ln>
                <a:noFill/>
              </a:ln>
              <a:solidFill>
                <a:schemeClr val="tx1"/>
              </a:solidFill>
              <a:effectLst/>
            </a:endParaRPr>
          </a:p>
        </p:txBody>
      </p: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997791"/>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455856" y="1201723"/>
            <a:ext cx="3119721" cy="4454554"/>
          </a:xfrm>
        </p:spPr>
        <p:txBody>
          <a:bodyPr anchor="ctr">
            <a:normAutofit/>
          </a:bodyPr>
          <a:lstStyle/>
          <a:p>
            <a:r>
              <a:rPr lang="es-ES" dirty="0"/>
              <a:t>COMBINATORIA</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88640"/>
            <a:ext cx="5161195" cy="6480720"/>
          </a:xfrm>
        </p:spPr>
        <p:txBody>
          <a:bodyPr anchor="ctr">
            <a:normAutofit/>
          </a:bodyPr>
          <a:lstStyle/>
          <a:p>
            <a:pPr algn="l">
              <a:buFont typeface="Wingdings" pitchFamily="2" charset="2"/>
              <a:buChar char="q"/>
            </a:pPr>
            <a:endParaRPr lang="es-ES" sz="2000" b="1" i="0" dirty="0">
              <a:effectLst/>
              <a:latin typeface="Söhne"/>
            </a:endParaRPr>
          </a:p>
          <a:p>
            <a:pPr lvl="1" defTabSz="914400" eaLnBrk="0" fontAlgn="base" hangingPunct="0">
              <a:spcBef>
                <a:spcPct val="0"/>
              </a:spcBef>
              <a:spcAft>
                <a:spcPct val="0"/>
              </a:spcAft>
              <a:buClrTx/>
              <a:buSzTx/>
              <a:buFont typeface="Wingdings" pitchFamily="2" charset="2"/>
              <a:buChar char="q"/>
            </a:pPr>
            <a:endParaRPr kumimoji="0" lang="es-ES" altLang="es-ES" sz="40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2000" b="1" dirty="0">
                <a:solidFill>
                  <a:srgbClr val="222222"/>
                </a:solidFill>
                <a:latin typeface="Plus Jakarta Sans"/>
              </a:rPr>
              <a:t>Combinaciones</a:t>
            </a:r>
            <a:r>
              <a:rPr kumimoji="0" lang="es-ES" altLang="es-ES" sz="2000" b="1" i="0" u="none" strike="noStrike" cap="none" normalizeH="0" baseline="0" dirty="0">
                <a:ln>
                  <a:noFill/>
                </a:ln>
                <a:solidFill>
                  <a:srgbClr val="222222"/>
                </a:solidFill>
                <a:effectLst/>
                <a:latin typeface="Plus Jakarta Sans"/>
              </a:rPr>
              <a:t> sin repetición: </a:t>
            </a:r>
            <a:r>
              <a:rPr kumimoji="0" lang="es-ES" altLang="es-ES" sz="2000" i="0" u="none" strike="noStrike" cap="none" normalizeH="0" baseline="0" dirty="0">
                <a:ln>
                  <a:noFill/>
                </a:ln>
                <a:solidFill>
                  <a:srgbClr val="222222"/>
                </a:solidFill>
                <a:effectLst/>
                <a:latin typeface="Plus Jakarta Sans"/>
              </a:rPr>
              <a:t>en una clase de 30 alumnos queremos escoger una comisión de 5 alumnos ¿de cuántas formas diferentes se puede hacer?</a:t>
            </a:r>
          </a:p>
          <a:p>
            <a:pPr lvl="1" defTabSz="914400" eaLnBrk="0" fontAlgn="base" hangingPunct="0">
              <a:spcBef>
                <a:spcPct val="0"/>
              </a:spcBef>
              <a:spcAft>
                <a:spcPct val="0"/>
              </a:spcAft>
              <a:buClrTx/>
              <a:buSzTx/>
              <a:buFont typeface="Wingdings" pitchFamily="2" charset="2"/>
              <a:buChar char="q"/>
            </a:pPr>
            <a:r>
              <a:rPr lang="es-ES" altLang="es-ES" dirty="0" err="1">
                <a:solidFill>
                  <a:srgbClr val="222222"/>
                </a:solidFill>
                <a:latin typeface="Plus Jakarta Sans"/>
              </a:rPr>
              <a:t>Poblacon</a:t>
            </a:r>
            <a:r>
              <a:rPr lang="es-ES" altLang="es-ES" dirty="0">
                <a:solidFill>
                  <a:srgbClr val="222222"/>
                </a:solidFill>
                <a:latin typeface="Plus Jakarta Sans"/>
              </a:rPr>
              <a:t> (m) </a:t>
            </a:r>
            <a:r>
              <a:rPr lang="es-ES" altLang="es-ES" b="0" dirty="0">
                <a:solidFill>
                  <a:srgbClr val="222222"/>
                </a:solidFill>
                <a:latin typeface="Plus Jakarta Sans"/>
              </a:rPr>
              <a:t>= </a:t>
            </a:r>
            <a:r>
              <a:rPr lang="es-ES" altLang="es-ES" b="1" dirty="0">
                <a:solidFill>
                  <a:srgbClr val="222222"/>
                </a:solidFill>
                <a:latin typeface="Plus Jakarta Sans"/>
              </a:rPr>
              <a:t>30 alumnos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Muestra (n) = </a:t>
            </a:r>
            <a:r>
              <a:rPr lang="es-ES" altLang="es-ES" b="1" dirty="0">
                <a:solidFill>
                  <a:srgbClr val="222222"/>
                </a:solidFill>
                <a:latin typeface="Plus Jakarta Sans"/>
              </a:rPr>
              <a:t>5 alumnos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¿Se puede repetir? </a:t>
            </a:r>
            <a:r>
              <a:rPr lang="es-ES" altLang="es-ES" b="1" dirty="0">
                <a:solidFill>
                  <a:srgbClr val="222222"/>
                </a:solidFill>
                <a:latin typeface="Plus Jakarta Sans"/>
              </a:rPr>
              <a:t>No</a:t>
            </a:r>
          </a:p>
          <a:p>
            <a:pPr lvl="1" defTabSz="914400" eaLnBrk="0" fontAlgn="base" hangingPunct="0">
              <a:spcBef>
                <a:spcPct val="0"/>
              </a:spcBef>
              <a:spcAft>
                <a:spcPct val="0"/>
              </a:spcAft>
              <a:buClrTx/>
              <a:buSzTx/>
              <a:buFont typeface="Wingdings" pitchFamily="2" charset="2"/>
              <a:buChar char="q"/>
            </a:pPr>
            <a:r>
              <a:rPr lang="es-ES" altLang="es-ES" b="0" dirty="0">
                <a:solidFill>
                  <a:srgbClr val="222222"/>
                </a:solidFill>
                <a:latin typeface="Plus Jakarta Sans"/>
              </a:rPr>
              <a:t>¿Importa el orden? </a:t>
            </a:r>
            <a:r>
              <a:rPr lang="es-ES" altLang="es-ES" b="1" dirty="0">
                <a:solidFill>
                  <a:srgbClr val="222222"/>
                </a:solidFill>
                <a:latin typeface="Plus Jakarta Sans"/>
              </a:rPr>
              <a:t>No</a:t>
            </a: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800" b="0" i="0" u="none" strike="noStrike" cap="none" normalizeH="0" baseline="0" dirty="0">
              <a:ln>
                <a:noFill/>
              </a:ln>
              <a:solidFill>
                <a:srgbClr val="222222"/>
              </a:solidFill>
              <a:effectLst/>
              <a:latin typeface="Plus Jakarta Sans"/>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2000" b="1" dirty="0">
                <a:solidFill>
                  <a:srgbClr val="222222"/>
                </a:solidFill>
                <a:latin typeface="Plus Jakarta Sans"/>
              </a:rPr>
              <a:t>Combinaciones</a:t>
            </a:r>
            <a:r>
              <a:rPr kumimoji="0" lang="es-ES" altLang="es-ES" sz="2000" b="1" i="0" u="none" strike="noStrike" cap="none" normalizeH="0" baseline="0" dirty="0">
                <a:ln>
                  <a:noFill/>
                </a:ln>
                <a:solidFill>
                  <a:srgbClr val="222222"/>
                </a:solidFill>
                <a:effectLst/>
                <a:latin typeface="Plus Jakarta Sans"/>
              </a:rPr>
              <a:t> con repetición: </a:t>
            </a:r>
            <a:r>
              <a:rPr lang="es-ES" altLang="es-ES" sz="2000" dirty="0">
                <a:solidFill>
                  <a:srgbClr val="222222"/>
                </a:solidFill>
                <a:latin typeface="Plus Jakarta Sans"/>
              </a:rPr>
              <a:t>¿cuántos helados diferentes de dos bolas se pueden formar con los 10 sabores que hay en una heladería?</a:t>
            </a:r>
          </a:p>
          <a:p>
            <a:pPr lvl="1" defTabSz="914400" eaLnBrk="0" fontAlgn="base" hangingPunct="0">
              <a:spcBef>
                <a:spcPct val="0"/>
              </a:spcBef>
              <a:spcAft>
                <a:spcPct val="0"/>
              </a:spcAft>
              <a:buClrTx/>
              <a:buSzTx/>
              <a:buFont typeface="Wingdings" pitchFamily="2" charset="2"/>
              <a:buChar char="q"/>
            </a:pPr>
            <a:r>
              <a:rPr lang="es-ES" altLang="es-ES" dirty="0" err="1">
                <a:solidFill>
                  <a:srgbClr val="222222"/>
                </a:solidFill>
                <a:latin typeface="Plus Jakarta Sans"/>
              </a:rPr>
              <a:t>Poblacon</a:t>
            </a:r>
            <a:r>
              <a:rPr lang="es-ES" altLang="es-ES" dirty="0">
                <a:solidFill>
                  <a:srgbClr val="222222"/>
                </a:solidFill>
                <a:latin typeface="Plus Jakarta Sans"/>
              </a:rPr>
              <a:t> (m) </a:t>
            </a:r>
            <a:r>
              <a:rPr lang="es-ES" altLang="es-ES" b="0" dirty="0">
                <a:solidFill>
                  <a:srgbClr val="222222"/>
                </a:solidFill>
                <a:latin typeface="Plus Jakarta Sans"/>
              </a:rPr>
              <a:t>= </a:t>
            </a:r>
            <a:r>
              <a:rPr lang="es-ES" altLang="es-ES" b="1" dirty="0">
                <a:solidFill>
                  <a:srgbClr val="222222"/>
                </a:solidFill>
                <a:latin typeface="Plus Jakarta Sans"/>
              </a:rPr>
              <a:t>10 sabores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Muestra (n) = </a:t>
            </a:r>
            <a:r>
              <a:rPr lang="es-ES" altLang="es-ES" b="1" dirty="0">
                <a:solidFill>
                  <a:srgbClr val="222222"/>
                </a:solidFill>
                <a:latin typeface="Plus Jakarta Sans"/>
              </a:rPr>
              <a:t>2 bolas</a:t>
            </a:r>
          </a:p>
          <a:p>
            <a:pPr lvl="1" defTabSz="914400" eaLnBrk="0" fontAlgn="base" hangingPunct="0">
              <a:spcBef>
                <a:spcPct val="0"/>
              </a:spcBef>
              <a:spcAft>
                <a:spcPct val="0"/>
              </a:spcAft>
              <a:buClrTx/>
              <a:buSzTx/>
              <a:buFont typeface="Wingdings" pitchFamily="2" charset="2"/>
              <a:buChar char="q"/>
            </a:pPr>
            <a:r>
              <a:rPr lang="es-ES" altLang="es-ES" dirty="0">
                <a:solidFill>
                  <a:srgbClr val="222222"/>
                </a:solidFill>
                <a:latin typeface="Plus Jakarta Sans"/>
              </a:rPr>
              <a:t>¿Se puede repetir? </a:t>
            </a:r>
            <a:r>
              <a:rPr lang="es-ES" altLang="es-ES" b="1" dirty="0">
                <a:solidFill>
                  <a:srgbClr val="222222"/>
                </a:solidFill>
                <a:latin typeface="Plus Jakarta Sans"/>
              </a:rPr>
              <a:t>Si</a:t>
            </a:r>
          </a:p>
          <a:p>
            <a:pPr lvl="1" defTabSz="914400" eaLnBrk="0" fontAlgn="base" hangingPunct="0">
              <a:spcBef>
                <a:spcPct val="0"/>
              </a:spcBef>
              <a:spcAft>
                <a:spcPct val="0"/>
              </a:spcAft>
              <a:buClrTx/>
              <a:buSzTx/>
              <a:buFont typeface="Wingdings" pitchFamily="2" charset="2"/>
              <a:buChar char="q"/>
            </a:pPr>
            <a:r>
              <a:rPr lang="es-ES" altLang="es-ES" b="0" dirty="0">
                <a:solidFill>
                  <a:srgbClr val="222222"/>
                </a:solidFill>
                <a:latin typeface="Plus Jakarta Sans"/>
              </a:rPr>
              <a:t>¿Importa el orden? </a:t>
            </a:r>
            <a:r>
              <a:rPr lang="es-ES" altLang="es-ES" b="1" dirty="0">
                <a:solidFill>
                  <a:srgbClr val="222222"/>
                </a:solidFill>
                <a:latin typeface="Plus Jakarta Sans"/>
              </a:rPr>
              <a:t>No</a:t>
            </a:r>
          </a:p>
          <a:p>
            <a:pPr lvl="1" defTabSz="914400" eaLnBrk="0" fontAlgn="base" hangingPunct="0">
              <a:spcBef>
                <a:spcPct val="0"/>
              </a:spcBef>
              <a:spcAft>
                <a:spcPct val="0"/>
              </a:spcAft>
              <a:buClrTx/>
              <a:buSzTx/>
              <a:buFont typeface="Wingdings" pitchFamily="2" charset="2"/>
              <a:buChar char="q"/>
            </a:pPr>
            <a:endParaRPr kumimoji="0" lang="es-ES" altLang="es-ES" i="0" u="none" strike="noStrike" cap="none" normalizeH="0" baseline="0" dirty="0">
              <a:ln>
                <a:noFill/>
              </a:ln>
              <a:solidFill>
                <a:srgbClr val="222222"/>
              </a:solidFill>
              <a:effectLst/>
              <a:latin typeface="Plus Jakarta Sans"/>
            </a:endParaRPr>
          </a:p>
        </p:txBody>
      </p: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8128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455856" y="1201723"/>
            <a:ext cx="3119721" cy="4454554"/>
          </a:xfrm>
        </p:spPr>
        <p:txBody>
          <a:bodyPr anchor="ctr">
            <a:normAutofit/>
          </a:bodyPr>
          <a:lstStyle/>
          <a:p>
            <a:r>
              <a:rPr lang="es-ES" sz="2400" dirty="0"/>
              <a:t>PERMUTACIONES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88640"/>
            <a:ext cx="5161195" cy="6480720"/>
          </a:xfrm>
        </p:spPr>
        <p:txBody>
          <a:bodyPr anchor="ctr">
            <a:normAutofit/>
          </a:bodyPr>
          <a:lstStyle/>
          <a:p>
            <a:pPr lvl="1" defTabSz="914400" eaLnBrk="0" fontAlgn="base" hangingPunct="0">
              <a:spcBef>
                <a:spcPct val="0"/>
              </a:spcBef>
              <a:spcAft>
                <a:spcPct val="0"/>
              </a:spcAft>
              <a:buClrTx/>
              <a:buSzTx/>
              <a:buFont typeface="Wingdings" pitchFamily="2" charset="2"/>
              <a:buChar char="q"/>
            </a:pPr>
            <a:endParaRPr kumimoji="0" lang="es-ES" altLang="es-ES" i="0" u="none" strike="noStrike" cap="none" normalizeH="0" baseline="0" dirty="0">
              <a:ln>
                <a:noFill/>
              </a:ln>
              <a:solidFill>
                <a:srgbClr val="222222"/>
              </a:solidFill>
              <a:effectLst/>
              <a:latin typeface="Plus Jakarta Sans"/>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2000" b="1" dirty="0">
                <a:solidFill>
                  <a:srgbClr val="222222"/>
                </a:solidFill>
                <a:latin typeface="Plus Jakarta Sans"/>
              </a:rPr>
              <a:t>Permutaciones sin repetición</a:t>
            </a:r>
            <a:r>
              <a:rPr kumimoji="0" lang="es-ES" altLang="es-ES" sz="2000" b="1" i="0" u="none" strike="noStrike" cap="none" normalizeH="0" baseline="0" dirty="0">
                <a:ln>
                  <a:noFill/>
                </a:ln>
                <a:solidFill>
                  <a:srgbClr val="222222"/>
                </a:solidFill>
                <a:effectLst/>
                <a:latin typeface="Plus Jakarta Sans"/>
              </a:rPr>
              <a:t>: </a:t>
            </a:r>
            <a:r>
              <a:rPr kumimoji="0" lang="es-ES" altLang="es-ES" sz="2000" i="0" u="none" strike="noStrike" cap="none" normalizeH="0" baseline="0" dirty="0">
                <a:ln>
                  <a:noFill/>
                </a:ln>
                <a:solidFill>
                  <a:srgbClr val="222222"/>
                </a:solidFill>
                <a:effectLst/>
                <a:latin typeface="Plus Jakarta Sans"/>
              </a:rPr>
              <a:t>imagínate que vas al cine con seis amigos y os sentáis en 6 butacas consecutivas ¿de cuántas formas diferentes os podéis sentar?</a:t>
            </a:r>
          </a:p>
          <a:p>
            <a:pPr lvl="1" defTabSz="914400" eaLnBrk="0" fontAlgn="base" hangingPunct="0">
              <a:spcBef>
                <a:spcPct val="0"/>
              </a:spcBef>
              <a:spcAft>
                <a:spcPct val="0"/>
              </a:spcAft>
              <a:buClrTx/>
              <a:buSzTx/>
              <a:buFont typeface="Wingdings" pitchFamily="2" charset="2"/>
              <a:buChar char="q"/>
            </a:pPr>
            <a:r>
              <a:rPr lang="es-ES" altLang="es-ES" sz="1800" dirty="0" err="1">
                <a:solidFill>
                  <a:srgbClr val="222222"/>
                </a:solidFill>
                <a:latin typeface="Plus Jakarta Sans"/>
              </a:rPr>
              <a:t>Poblacon</a:t>
            </a:r>
            <a:r>
              <a:rPr lang="es-ES" altLang="es-ES" sz="1800" dirty="0">
                <a:solidFill>
                  <a:srgbClr val="222222"/>
                </a:solidFill>
                <a:latin typeface="Plus Jakarta Sans"/>
              </a:rPr>
              <a:t> (m) </a:t>
            </a:r>
            <a:r>
              <a:rPr lang="es-ES" altLang="es-ES" sz="1800" b="0" dirty="0">
                <a:solidFill>
                  <a:srgbClr val="222222"/>
                </a:solidFill>
                <a:latin typeface="Plus Jakarta Sans"/>
              </a:rPr>
              <a:t>= </a:t>
            </a:r>
            <a:r>
              <a:rPr lang="es-ES" altLang="es-ES" sz="1800" b="1" dirty="0">
                <a:solidFill>
                  <a:srgbClr val="222222"/>
                </a:solidFill>
                <a:latin typeface="Plus Jakarta Sans"/>
              </a:rPr>
              <a:t>6 amigos</a:t>
            </a:r>
          </a:p>
          <a:p>
            <a:pPr lvl="1" defTabSz="914400" eaLnBrk="0" fontAlgn="base" hangingPunct="0">
              <a:spcBef>
                <a:spcPct val="0"/>
              </a:spcBef>
              <a:spcAft>
                <a:spcPct val="0"/>
              </a:spcAft>
              <a:buClrTx/>
              <a:buSzTx/>
              <a:buFont typeface="Wingdings" pitchFamily="2" charset="2"/>
              <a:buChar char="q"/>
            </a:pPr>
            <a:r>
              <a:rPr lang="es-ES" altLang="es-ES" sz="1800" dirty="0">
                <a:solidFill>
                  <a:srgbClr val="222222"/>
                </a:solidFill>
                <a:latin typeface="Plus Jakarta Sans"/>
              </a:rPr>
              <a:t>Muestra (n) = </a:t>
            </a:r>
            <a:r>
              <a:rPr lang="es-ES" altLang="es-ES" sz="1800" b="1" dirty="0">
                <a:solidFill>
                  <a:srgbClr val="222222"/>
                </a:solidFill>
                <a:latin typeface="Plus Jakarta Sans"/>
              </a:rPr>
              <a:t>6 butacas</a:t>
            </a:r>
          </a:p>
          <a:p>
            <a:pPr lvl="1" defTabSz="914400" eaLnBrk="0" fontAlgn="base" hangingPunct="0">
              <a:spcBef>
                <a:spcPct val="0"/>
              </a:spcBef>
              <a:spcAft>
                <a:spcPct val="0"/>
              </a:spcAft>
              <a:buClrTx/>
              <a:buSzTx/>
              <a:buFont typeface="Wingdings" pitchFamily="2" charset="2"/>
              <a:buChar char="q"/>
            </a:pPr>
            <a:r>
              <a:rPr lang="es-ES" altLang="es-ES" sz="1800" dirty="0">
                <a:solidFill>
                  <a:srgbClr val="222222"/>
                </a:solidFill>
                <a:latin typeface="Plus Jakarta Sans"/>
              </a:rPr>
              <a:t>¿Se puede repetir? </a:t>
            </a:r>
            <a:r>
              <a:rPr lang="es-ES" altLang="es-ES" sz="1800" b="1" dirty="0">
                <a:solidFill>
                  <a:srgbClr val="222222"/>
                </a:solidFill>
                <a:latin typeface="Plus Jakarta Sans"/>
              </a:rPr>
              <a:t>No</a:t>
            </a:r>
          </a:p>
          <a:p>
            <a:pPr lvl="1" defTabSz="914400" eaLnBrk="0" fontAlgn="base" hangingPunct="0">
              <a:spcBef>
                <a:spcPct val="0"/>
              </a:spcBef>
              <a:spcAft>
                <a:spcPct val="0"/>
              </a:spcAft>
              <a:buClrTx/>
              <a:buSzTx/>
              <a:buFont typeface="Wingdings" pitchFamily="2" charset="2"/>
              <a:buChar char="q"/>
            </a:pPr>
            <a:r>
              <a:rPr lang="es-ES" altLang="es-ES" sz="1800" b="0" dirty="0">
                <a:solidFill>
                  <a:srgbClr val="222222"/>
                </a:solidFill>
                <a:latin typeface="Plus Jakarta Sans"/>
              </a:rPr>
              <a:t>¿Importa el orden? </a:t>
            </a:r>
            <a:r>
              <a:rPr lang="es-ES" altLang="es-ES" sz="1800" b="1" dirty="0">
                <a:solidFill>
                  <a:srgbClr val="222222"/>
                </a:solidFill>
                <a:latin typeface="Plus Jakarta Sans"/>
              </a:rPr>
              <a:t>No</a:t>
            </a:r>
          </a:p>
          <a:p>
            <a:pPr marR="0" lvl="0" algn="l" defTabSz="914400" rtl="0" eaLnBrk="0" fontAlgn="base" latinLnBrk="0" hangingPunct="0">
              <a:spcBef>
                <a:spcPct val="0"/>
              </a:spcBef>
              <a:spcAft>
                <a:spcPct val="0"/>
              </a:spcAft>
              <a:buClrTx/>
              <a:buSzTx/>
              <a:buFont typeface="Wingdings" pitchFamily="2" charset="2"/>
              <a:buChar char="q"/>
              <a:tabLst/>
            </a:pPr>
            <a:endParaRPr lang="es-ES" altLang="es-ES" sz="2000" dirty="0">
              <a:solidFill>
                <a:srgbClr val="222222"/>
              </a:solidFill>
              <a:latin typeface="Plus Jakarta Sans"/>
            </a:endParaRPr>
          </a:p>
          <a:p>
            <a:pPr defTabSz="914400" eaLnBrk="0" fontAlgn="base" hangingPunct="0">
              <a:spcBef>
                <a:spcPct val="0"/>
              </a:spcBef>
              <a:spcAft>
                <a:spcPct val="0"/>
              </a:spcAft>
              <a:buClrTx/>
              <a:buSzTx/>
              <a:buFont typeface="Wingdings" pitchFamily="2" charset="2"/>
              <a:buChar char="q"/>
            </a:pPr>
            <a:r>
              <a:rPr lang="es-ES" altLang="es-ES" sz="2000" b="1" dirty="0">
                <a:solidFill>
                  <a:srgbClr val="222222"/>
                </a:solidFill>
                <a:latin typeface="Plus Jakarta Sans"/>
              </a:rPr>
              <a:t>Permutaciones con repetición: </a:t>
            </a:r>
            <a:r>
              <a:rPr lang="es-ES" altLang="es-ES" sz="2000" dirty="0">
                <a:solidFill>
                  <a:srgbClr val="222222"/>
                </a:solidFill>
                <a:latin typeface="Plus Jakarta Sans"/>
              </a:rPr>
              <a:t>un jugador de ajedrez quiere ordenar en una misma fila 5 peones negros y 3 blancos ¿de cuántas formas distintas puede hacerlo?</a:t>
            </a:r>
          </a:p>
          <a:p>
            <a:pPr lvl="1" defTabSz="914400" eaLnBrk="0" fontAlgn="base" hangingPunct="0">
              <a:spcBef>
                <a:spcPct val="0"/>
              </a:spcBef>
              <a:spcAft>
                <a:spcPct val="0"/>
              </a:spcAft>
              <a:buClrTx/>
              <a:buSzTx/>
              <a:buFont typeface="Wingdings" pitchFamily="2" charset="2"/>
              <a:buChar char="q"/>
            </a:pPr>
            <a:r>
              <a:rPr lang="es-ES" altLang="es-ES" sz="1800" dirty="0" err="1">
                <a:solidFill>
                  <a:srgbClr val="222222"/>
                </a:solidFill>
                <a:latin typeface="Plus Jakarta Sans"/>
              </a:rPr>
              <a:t>Poblacon</a:t>
            </a:r>
            <a:r>
              <a:rPr lang="es-ES" altLang="es-ES" sz="1800" dirty="0">
                <a:solidFill>
                  <a:srgbClr val="222222"/>
                </a:solidFill>
                <a:latin typeface="Plus Jakarta Sans"/>
              </a:rPr>
              <a:t> (m) </a:t>
            </a:r>
            <a:r>
              <a:rPr lang="es-ES" altLang="es-ES" sz="1800" b="0" dirty="0">
                <a:solidFill>
                  <a:srgbClr val="222222"/>
                </a:solidFill>
                <a:latin typeface="Plus Jakarta Sans"/>
              </a:rPr>
              <a:t>= </a:t>
            </a:r>
            <a:r>
              <a:rPr lang="es-ES" altLang="es-ES" sz="1800" b="1" dirty="0">
                <a:solidFill>
                  <a:srgbClr val="222222"/>
                </a:solidFill>
                <a:latin typeface="Plus Jakarta Sans"/>
              </a:rPr>
              <a:t>8 casillas </a:t>
            </a:r>
          </a:p>
          <a:p>
            <a:pPr lvl="1" defTabSz="914400" eaLnBrk="0" fontAlgn="base" hangingPunct="0">
              <a:spcBef>
                <a:spcPct val="0"/>
              </a:spcBef>
              <a:spcAft>
                <a:spcPct val="0"/>
              </a:spcAft>
              <a:buClrTx/>
              <a:buSzTx/>
              <a:buFont typeface="Wingdings" pitchFamily="2" charset="2"/>
              <a:buChar char="q"/>
            </a:pPr>
            <a:r>
              <a:rPr lang="es-ES" altLang="es-ES" sz="1800" dirty="0">
                <a:solidFill>
                  <a:srgbClr val="222222"/>
                </a:solidFill>
                <a:latin typeface="Plus Jakarta Sans"/>
              </a:rPr>
              <a:t>Muestra (n) =  </a:t>
            </a:r>
            <a:r>
              <a:rPr lang="es-ES" altLang="es-ES" sz="1800" b="1" dirty="0">
                <a:solidFill>
                  <a:srgbClr val="222222"/>
                </a:solidFill>
                <a:latin typeface="Plus Jakarta Sans"/>
              </a:rPr>
              <a:t>8 peones (5 negros + 3 blancos)</a:t>
            </a:r>
          </a:p>
          <a:p>
            <a:pPr lvl="1" defTabSz="914400" eaLnBrk="0" fontAlgn="base" hangingPunct="0">
              <a:spcBef>
                <a:spcPct val="0"/>
              </a:spcBef>
              <a:spcAft>
                <a:spcPct val="0"/>
              </a:spcAft>
              <a:buClrTx/>
              <a:buSzTx/>
              <a:buFont typeface="Wingdings" pitchFamily="2" charset="2"/>
              <a:buChar char="q"/>
            </a:pPr>
            <a:r>
              <a:rPr lang="es-ES" altLang="es-ES" sz="1800" dirty="0">
                <a:solidFill>
                  <a:srgbClr val="222222"/>
                </a:solidFill>
                <a:latin typeface="Plus Jakarta Sans"/>
              </a:rPr>
              <a:t>¿Se puede repetir? </a:t>
            </a:r>
            <a:r>
              <a:rPr lang="es-ES" altLang="es-ES" sz="1800" b="1" dirty="0">
                <a:solidFill>
                  <a:srgbClr val="222222"/>
                </a:solidFill>
                <a:latin typeface="Plus Jakarta Sans"/>
              </a:rPr>
              <a:t>Si</a:t>
            </a:r>
          </a:p>
          <a:p>
            <a:pPr lvl="1" defTabSz="914400" eaLnBrk="0" fontAlgn="base" hangingPunct="0">
              <a:spcBef>
                <a:spcPct val="0"/>
              </a:spcBef>
              <a:spcAft>
                <a:spcPct val="0"/>
              </a:spcAft>
              <a:buClrTx/>
              <a:buSzTx/>
              <a:buFont typeface="Wingdings" pitchFamily="2" charset="2"/>
              <a:buChar char="q"/>
            </a:pPr>
            <a:r>
              <a:rPr lang="es-ES" altLang="es-ES" sz="1800" b="0" dirty="0">
                <a:solidFill>
                  <a:srgbClr val="222222"/>
                </a:solidFill>
                <a:latin typeface="Plus Jakarta Sans"/>
              </a:rPr>
              <a:t>¿Importa el orden? </a:t>
            </a:r>
            <a:r>
              <a:rPr lang="es-ES" altLang="es-ES" sz="1800" b="1" dirty="0">
                <a:solidFill>
                  <a:srgbClr val="222222"/>
                </a:solidFill>
                <a:latin typeface="Plus Jakarta Sans"/>
              </a:rPr>
              <a:t>No</a:t>
            </a:r>
          </a:p>
          <a:p>
            <a:pPr defTabSz="914400" eaLnBrk="0" fontAlgn="base" hangingPunct="0">
              <a:spcBef>
                <a:spcPct val="0"/>
              </a:spcBef>
              <a:spcAft>
                <a:spcPct val="0"/>
              </a:spcAft>
              <a:buClrTx/>
              <a:buSzTx/>
              <a:buFont typeface="Wingdings" pitchFamily="2" charset="2"/>
              <a:buChar char="q"/>
            </a:pPr>
            <a:endParaRPr lang="es-ES" altLang="es-ES" sz="2000" dirty="0">
              <a:solidFill>
                <a:srgbClr val="222222"/>
              </a:solidFill>
              <a:latin typeface="Plus Jakarta Sans"/>
            </a:endParaRPr>
          </a:p>
        </p:txBody>
      </p: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10488"/>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3E342179-A6E4-FA21-D9C2-98C35E13F82F}"/>
              </a:ext>
            </a:extLst>
          </p:cNvPr>
          <p:cNvPicPr>
            <a:picLocks noChangeAspect="1"/>
          </p:cNvPicPr>
          <p:nvPr/>
        </p:nvPicPr>
        <p:blipFill>
          <a:blip r:embed="rId6"/>
          <a:stretch>
            <a:fillRect/>
          </a:stretch>
        </p:blipFill>
        <p:spPr>
          <a:xfrm>
            <a:off x="435265" y="1575988"/>
            <a:ext cx="8612593" cy="3521342"/>
          </a:xfrm>
          <a:prstGeom prst="rect">
            <a:avLst/>
          </a:prstGeom>
        </p:spPr>
      </p:pic>
    </p:spTree>
    <p:extLst>
      <p:ext uri="{BB962C8B-B14F-4D97-AF65-F5344CB8AC3E}">
        <p14:creationId xmlns:p14="http://schemas.microsoft.com/office/powerpoint/2010/main" val="1274770726"/>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pic>
        <p:nvPicPr>
          <p:cNvPr id="3074" name="Picture 2" descr="diferencia entre permutaciones y combinaciones">
            <a:extLst>
              <a:ext uri="{FF2B5EF4-FFF2-40B4-BE49-F238E27FC236}">
                <a16:creationId xmlns:a16="http://schemas.microsoft.com/office/drawing/2014/main" id="{597D0C3A-2325-CA01-DF08-C53A18DAE6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6334" y="1361314"/>
            <a:ext cx="7289961" cy="4139656"/>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Tree>
    <p:extLst>
      <p:ext uri="{BB962C8B-B14F-4D97-AF65-F5344CB8AC3E}">
        <p14:creationId xmlns:p14="http://schemas.microsoft.com/office/powerpoint/2010/main" val="3051642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0" name="Rectangle 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455856" y="1201723"/>
            <a:ext cx="3119721" cy="4454554"/>
          </a:xfrm>
        </p:spPr>
        <p:txBody>
          <a:bodyPr anchor="ctr">
            <a:normAutofit/>
          </a:bodyPr>
          <a:lstStyle/>
          <a:p>
            <a:r>
              <a:rPr lang="es-ES" dirty="0"/>
              <a:t>FORMULAS</a:t>
            </a:r>
          </a:p>
        </p:txBody>
      </p:sp>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cxnSp>
        <p:nvCxnSpPr>
          <p:cNvPr id="14" name="Straight Connector 13">
            <a:extLst>
              <a:ext uri="{FF2B5EF4-FFF2-40B4-BE49-F238E27FC236}">
                <a16:creationId xmlns:a16="http://schemas.microsoft.com/office/drawing/2014/main" id="{7FA45ACF-DABA-410D-9663-DACA842E6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25978"/>
            <a:ext cx="0" cy="320604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3731282" y="12700"/>
            <a:ext cx="5161195" cy="6845300"/>
          </a:xfrm>
        </p:spPr>
        <p:txBody>
          <a:bodyPr anchor="ctr">
            <a:normAutofit fontScale="92500" lnSpcReduction="10000"/>
          </a:bodyPr>
          <a:lstStyle/>
          <a:p>
            <a:pPr algn="l">
              <a:buFont typeface="Wingdings" pitchFamily="2" charset="2"/>
              <a:buChar char="q"/>
            </a:pPr>
            <a:endParaRPr lang="es-ES" sz="2000" b="1" i="0" dirty="0">
              <a:effectLst/>
              <a:latin typeface="Söhne"/>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V</a:t>
            </a:r>
            <a:r>
              <a:rPr kumimoji="0" lang="es-ES" altLang="es-ES" sz="1600" b="1" i="0" u="none" strike="noStrike" cap="none" normalizeH="0" baseline="0" dirty="0">
                <a:ln>
                  <a:noFill/>
                </a:ln>
                <a:solidFill>
                  <a:srgbClr val="222222"/>
                </a:solidFill>
                <a:effectLst/>
                <a:latin typeface="Plus Jakarta Sans"/>
              </a:rPr>
              <a:t>ariaciones sin repetición:</a:t>
            </a:r>
          </a:p>
          <a:p>
            <a:pPr marR="0" lvl="0" algn="l" defTabSz="914400" rtl="0" eaLnBrk="0" fontAlgn="base" latinLnBrk="0" hangingPunct="0">
              <a:spcBef>
                <a:spcPct val="0"/>
              </a:spcBef>
              <a:spcAft>
                <a:spcPct val="0"/>
              </a:spcAft>
              <a:buClrTx/>
              <a:buSzTx/>
              <a:buFont typeface="Wingdings" pitchFamily="2" charset="2"/>
              <a:buChar char="q"/>
              <a:tabLst/>
            </a:pPr>
            <a:endParaRPr lang="es-ES" altLang="es-ES" sz="1600" b="1" dirty="0">
              <a:solidFill>
                <a:srgbClr val="222222"/>
              </a:solidFill>
              <a:latin typeface="Plus Jakarta Sans"/>
            </a:endParaRP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600" b="1" i="0" u="none" strike="noStrike" cap="none" normalizeH="0" baseline="0" dirty="0">
              <a:ln>
                <a:noFill/>
              </a:ln>
              <a:solidFill>
                <a:srgbClr val="222222"/>
              </a:solidFill>
              <a:effectLst/>
              <a:latin typeface="Plus Jakarta Sans"/>
            </a:endParaRPr>
          </a:p>
          <a:p>
            <a:pPr marL="0" marR="0" lvl="0" indent="0" algn="l" defTabSz="914400" rtl="0" eaLnBrk="0" fontAlgn="base" latinLnBrk="0" hangingPunct="0">
              <a:spcBef>
                <a:spcPct val="0"/>
              </a:spcBef>
              <a:spcAft>
                <a:spcPct val="0"/>
              </a:spcAft>
              <a:buClrTx/>
              <a:buSzTx/>
              <a:buNone/>
              <a:tabLst/>
            </a:pPr>
            <a:endParaRPr kumimoji="0" lang="es-ES" altLang="es-ES" b="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V</a:t>
            </a:r>
            <a:r>
              <a:rPr kumimoji="0" lang="es-ES" altLang="es-ES" sz="1600" b="1" i="0" u="none" strike="noStrike" cap="none" normalizeH="0" baseline="0" dirty="0">
                <a:ln>
                  <a:noFill/>
                </a:ln>
                <a:solidFill>
                  <a:srgbClr val="222222"/>
                </a:solidFill>
                <a:effectLst/>
                <a:latin typeface="Plus Jakarta Sans"/>
              </a:rPr>
              <a:t>ariaciones con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de forma que:</a:t>
            </a:r>
          </a:p>
          <a:p>
            <a:pPr marR="0" lvl="0" algn="l" defTabSz="914400" rtl="0" eaLnBrk="0" fontAlgn="base" latinLnBrk="0" hangingPunct="0">
              <a:spcBef>
                <a:spcPct val="0"/>
              </a:spcBef>
              <a:spcAft>
                <a:spcPct val="0"/>
              </a:spcAft>
              <a:buClrTx/>
              <a:buSzTx/>
              <a:buFont typeface="Wingdings" pitchFamily="2" charset="2"/>
              <a:buChar char="q"/>
              <a:tabLst/>
            </a:pPr>
            <a:endParaRPr lang="es-ES" altLang="es-ES" sz="1600" dirty="0">
              <a:solidFill>
                <a:srgbClr val="222222"/>
              </a:solidFill>
              <a:latin typeface="Plus Jakarta Sans"/>
            </a:endParaRPr>
          </a:p>
          <a:p>
            <a:pPr marL="0" marR="0" lvl="0" indent="0" algn="l" defTabSz="914400" rtl="0" eaLnBrk="0" fontAlgn="base" latinLnBrk="0" hangingPunct="0">
              <a:spcBef>
                <a:spcPct val="0"/>
              </a:spcBef>
              <a:spcAft>
                <a:spcPct val="0"/>
              </a:spcAft>
              <a:buClrTx/>
              <a:buSzTx/>
              <a:buNone/>
              <a:tabLst/>
            </a:pPr>
            <a:endParaRPr kumimoji="0" lang="es-ES" altLang="es-ES" sz="160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Combinaciones</a:t>
            </a:r>
            <a:r>
              <a:rPr kumimoji="0" lang="es-ES" altLang="es-ES" sz="1600" b="1" i="0" u="none" strike="noStrike" cap="none" normalizeH="0" baseline="0" dirty="0">
                <a:ln>
                  <a:noFill/>
                </a:ln>
                <a:solidFill>
                  <a:srgbClr val="222222"/>
                </a:solidFill>
                <a:effectLst/>
                <a:latin typeface="Plus Jakarta Sans"/>
              </a:rPr>
              <a:t> sin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(m &gt;= n) de forma que:</a:t>
            </a: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600" i="0" u="none" strike="noStrike" cap="none" normalizeH="0" baseline="0" dirty="0">
              <a:ln>
                <a:noFill/>
              </a:ln>
              <a:solidFill>
                <a:srgbClr val="222222"/>
              </a:solidFill>
              <a:effectLst/>
              <a:latin typeface="Plus Jakarta Sans"/>
            </a:endParaRPr>
          </a:p>
          <a:p>
            <a:pPr marR="0" lvl="0" algn="l" defTabSz="914400" rtl="0" eaLnBrk="0" fontAlgn="base" latinLnBrk="0" hangingPunct="0">
              <a:spcBef>
                <a:spcPct val="0"/>
              </a:spcBef>
              <a:spcAft>
                <a:spcPct val="0"/>
              </a:spcAft>
              <a:buClrTx/>
              <a:buSzTx/>
              <a:buFont typeface="Wingdings" pitchFamily="2" charset="2"/>
              <a:buChar char="q"/>
              <a:tabLst/>
            </a:pPr>
            <a:endParaRPr lang="es-ES" altLang="es-ES" sz="1600" dirty="0">
              <a:solidFill>
                <a:srgbClr val="222222"/>
              </a:solidFill>
              <a:latin typeface="Plus Jakarta Sans"/>
            </a:endParaRP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60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Combinaciones</a:t>
            </a:r>
            <a:r>
              <a:rPr kumimoji="0" lang="es-ES" altLang="es-ES" sz="1600" b="1" i="0" u="none" strike="noStrike" cap="none" normalizeH="0" baseline="0" dirty="0">
                <a:ln>
                  <a:noFill/>
                </a:ln>
                <a:solidFill>
                  <a:srgbClr val="222222"/>
                </a:solidFill>
                <a:effectLst/>
                <a:latin typeface="Plus Jakarta Sans"/>
              </a:rPr>
              <a:t> con repetición: </a:t>
            </a:r>
            <a:r>
              <a:rPr kumimoji="0" lang="es-ES" altLang="es-ES" sz="1600" i="0" u="none" strike="noStrike" cap="none" normalizeH="0" baseline="0" dirty="0">
                <a:ln>
                  <a:noFill/>
                </a:ln>
                <a:solidFill>
                  <a:srgbClr val="222222"/>
                </a:solidFill>
                <a:effectLst/>
                <a:latin typeface="Plus Jakarta Sans"/>
              </a:rPr>
              <a:t>los distintos grupos de m elementos  tomados de n en n de forma que:</a:t>
            </a: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60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endParaRPr kumimoji="0" lang="es-ES" altLang="es-ES" sz="1600" i="0" u="none" strike="noStrike" cap="none" normalizeH="0" baseline="0" dirty="0">
              <a:ln>
                <a:noFill/>
              </a:ln>
              <a:solidFill>
                <a:schemeClr val="tx1"/>
              </a:solidFill>
              <a:effectLst/>
            </a:endParaRPr>
          </a:p>
          <a:p>
            <a:pPr marR="0" lvl="0" algn="l" defTabSz="914400" rtl="0" eaLnBrk="0" fontAlgn="base" latinLnBrk="0" hangingPunct="0">
              <a:spcBef>
                <a:spcPct val="0"/>
              </a:spcBef>
              <a:spcAft>
                <a:spcPct val="0"/>
              </a:spcAft>
              <a:buClrTx/>
              <a:buSzTx/>
              <a:buFont typeface="Wingdings" pitchFamily="2" charset="2"/>
              <a:buChar char="q"/>
              <a:tabLst/>
            </a:pPr>
            <a:r>
              <a:rPr lang="es-ES" altLang="es-ES" sz="1600" b="1" dirty="0">
                <a:solidFill>
                  <a:srgbClr val="222222"/>
                </a:solidFill>
                <a:latin typeface="Plus Jakarta Sans"/>
              </a:rPr>
              <a:t>Permutaciones sin repetición</a:t>
            </a:r>
            <a:r>
              <a:rPr kumimoji="0" lang="es-ES" altLang="es-ES" sz="1600" b="1" i="0" u="none" strike="noStrike" cap="none" normalizeH="0" baseline="0" dirty="0">
                <a:ln>
                  <a:noFill/>
                </a:ln>
                <a:solidFill>
                  <a:srgbClr val="222222"/>
                </a:solidFill>
                <a:effectLst/>
                <a:latin typeface="Plus Jakarta Sans"/>
              </a:rPr>
              <a:t>: </a:t>
            </a:r>
            <a:r>
              <a:rPr kumimoji="0" lang="es-ES" altLang="es-ES" sz="1600" i="0" u="none" strike="noStrike" cap="none" normalizeH="0" baseline="0" dirty="0">
                <a:ln>
                  <a:noFill/>
                </a:ln>
                <a:solidFill>
                  <a:srgbClr val="222222"/>
                </a:solidFill>
                <a:effectLst/>
                <a:latin typeface="Plus Jakarta Sans"/>
              </a:rPr>
              <a:t>variaciones sin </a:t>
            </a:r>
            <a:r>
              <a:rPr lang="es-ES" altLang="es-ES" sz="1600" dirty="0">
                <a:solidFill>
                  <a:srgbClr val="222222"/>
                </a:solidFill>
                <a:latin typeface="Plus Jakarta Sans"/>
              </a:rPr>
              <a:t>repetición donde n=m      </a:t>
            </a:r>
          </a:p>
          <a:p>
            <a:pPr marR="0" lvl="0" algn="l" defTabSz="914400" rtl="0" eaLnBrk="0" fontAlgn="base" latinLnBrk="0" hangingPunct="0">
              <a:spcBef>
                <a:spcPct val="0"/>
              </a:spcBef>
              <a:spcAft>
                <a:spcPct val="0"/>
              </a:spcAft>
              <a:buClrTx/>
              <a:buSzTx/>
              <a:buFont typeface="Wingdings" pitchFamily="2" charset="2"/>
              <a:buChar char="q"/>
              <a:tabLst/>
            </a:pPr>
            <a:endParaRPr lang="es-ES" altLang="es-ES" sz="1600" dirty="0">
              <a:solidFill>
                <a:srgbClr val="222222"/>
              </a:solidFill>
              <a:latin typeface="Plus Jakarta Sans"/>
            </a:endParaRPr>
          </a:p>
          <a:p>
            <a:pPr marL="0" marR="0" lvl="0" indent="0" algn="l" defTabSz="914400" rtl="0" eaLnBrk="0" fontAlgn="base" latinLnBrk="0" hangingPunct="0">
              <a:spcBef>
                <a:spcPct val="0"/>
              </a:spcBef>
              <a:spcAft>
                <a:spcPct val="0"/>
              </a:spcAft>
              <a:buClrTx/>
              <a:buSzTx/>
              <a:buNone/>
              <a:tabLst/>
            </a:pPr>
            <a:endParaRPr lang="es-ES" altLang="es-ES" sz="1600" dirty="0">
              <a:solidFill>
                <a:srgbClr val="222222"/>
              </a:solidFill>
              <a:latin typeface="Plus Jakarta Sans"/>
            </a:endParaRPr>
          </a:p>
          <a:p>
            <a:pPr defTabSz="914400" eaLnBrk="0" fontAlgn="base" hangingPunct="0">
              <a:spcBef>
                <a:spcPct val="0"/>
              </a:spcBef>
              <a:spcAft>
                <a:spcPct val="0"/>
              </a:spcAft>
              <a:buClrTx/>
              <a:buSzTx/>
              <a:buFont typeface="Wingdings" pitchFamily="2" charset="2"/>
              <a:buChar char="q"/>
            </a:pPr>
            <a:r>
              <a:rPr lang="es-ES" altLang="es-ES" sz="1600" b="1" dirty="0">
                <a:solidFill>
                  <a:srgbClr val="222222"/>
                </a:solidFill>
                <a:latin typeface="Plus Jakarta Sans"/>
              </a:rPr>
              <a:t>Permutaciones con repetición: </a:t>
            </a:r>
            <a:r>
              <a:rPr lang="es-ES" altLang="es-ES" sz="1600" dirty="0">
                <a:solidFill>
                  <a:srgbClr val="222222"/>
                </a:solidFill>
                <a:latin typeface="Plus Jakarta Sans"/>
              </a:rPr>
              <a:t>variaciones con repetición donde n=m (hay elementos repetidos en m)</a:t>
            </a:r>
          </a:p>
          <a:p>
            <a:pPr defTabSz="914400" eaLnBrk="0" fontAlgn="base" hangingPunct="0">
              <a:spcBef>
                <a:spcPct val="0"/>
              </a:spcBef>
              <a:spcAft>
                <a:spcPct val="0"/>
              </a:spcAft>
              <a:buClrTx/>
              <a:buSzTx/>
              <a:buFont typeface="Wingdings" pitchFamily="2" charset="2"/>
              <a:buChar char="q"/>
            </a:pPr>
            <a:endParaRPr lang="es-ES" altLang="es-ES" sz="1600" dirty="0">
              <a:solidFill>
                <a:srgbClr val="222222"/>
              </a:solidFill>
              <a:latin typeface="Plus Jakarta Sans"/>
            </a:endParaRPr>
          </a:p>
          <a:p>
            <a:pPr defTabSz="914400" eaLnBrk="0" fontAlgn="base" hangingPunct="0">
              <a:spcBef>
                <a:spcPct val="0"/>
              </a:spcBef>
              <a:spcAft>
                <a:spcPct val="0"/>
              </a:spcAft>
              <a:buClrTx/>
              <a:buSzTx/>
              <a:buFont typeface="Wingdings" pitchFamily="2" charset="2"/>
              <a:buChar char="q"/>
            </a:pPr>
            <a:endParaRPr lang="es-ES" altLang="es-ES" sz="1600" dirty="0">
              <a:solidFill>
                <a:srgbClr val="222222"/>
              </a:solidFill>
              <a:latin typeface="Plus Jakarta Sans"/>
            </a:endParaRPr>
          </a:p>
          <a:p>
            <a:pPr defTabSz="914400" eaLnBrk="0" fontAlgn="base" hangingPunct="0">
              <a:spcBef>
                <a:spcPct val="0"/>
              </a:spcBef>
              <a:spcAft>
                <a:spcPct val="0"/>
              </a:spcAft>
              <a:buClrTx/>
              <a:buSzTx/>
              <a:buFont typeface="Wingdings" pitchFamily="2" charset="2"/>
              <a:buChar char="q"/>
            </a:pPr>
            <a:endParaRPr lang="es-ES" altLang="es-ES" sz="1600" dirty="0">
              <a:solidFill>
                <a:srgbClr val="222222"/>
              </a:solidFill>
              <a:latin typeface="Plus Jakarta Sans"/>
            </a:endParaRPr>
          </a:p>
        </p:txBody>
      </p:sp>
      <p:pic>
        <p:nvPicPr>
          <p:cNvPr id="1026" name="Picture 2" descr="m">
            <a:extLst>
              <a:ext uri="{FF2B5EF4-FFF2-40B4-BE49-F238E27FC236}">
                <a16:creationId xmlns:a16="http://schemas.microsoft.com/office/drawing/2014/main" id="{6EE2C7F7-22B6-5B58-D4AA-196128AC5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550" y="-9525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n">
            <a:extLst>
              <a:ext uri="{FF2B5EF4-FFF2-40B4-BE49-F238E27FC236}">
                <a16:creationId xmlns:a16="http://schemas.microsoft.com/office/drawing/2014/main" id="{76CA8338-06F7-FE61-A5C7-2235DEA29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a:extLst>
              <a:ext uri="{FF2B5EF4-FFF2-40B4-BE49-F238E27FC236}">
                <a16:creationId xmlns:a16="http://schemas.microsoft.com/office/drawing/2014/main" id="{9F5578FA-3F05-FFE3-CE5E-C40044040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m\geq n)">
            <a:extLst>
              <a:ext uri="{FF2B5EF4-FFF2-40B4-BE49-F238E27FC236}">
                <a16:creationId xmlns:a16="http://schemas.microsoft.com/office/drawing/2014/main" id="{DFAF4AC7-8F54-BA84-E964-3D5746D99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488" y="-9525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a:extLst>
              <a:ext uri="{FF2B5EF4-FFF2-40B4-BE49-F238E27FC236}">
                <a16:creationId xmlns:a16="http://schemas.microsoft.com/office/drawing/2014/main" id="{EA68AAEF-C9DB-ACE9-20EE-C6C97429E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800" y="-9525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
            <a:extLst>
              <a:ext uri="{FF2B5EF4-FFF2-40B4-BE49-F238E27FC236}">
                <a16:creationId xmlns:a16="http://schemas.microsoft.com/office/drawing/2014/main" id="{3AD68072-05B2-E9F7-D73D-B3237DB6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950" y="-800100"/>
            <a:ext cx="2286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n">
            <a:extLst>
              <a:ext uri="{FF2B5EF4-FFF2-40B4-BE49-F238E27FC236}">
                <a16:creationId xmlns:a16="http://schemas.microsoft.com/office/drawing/2014/main" id="{F305357D-C1CC-AD12-5F03-DFBAA3390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
            <a:extLst>
              <a:ext uri="{FF2B5EF4-FFF2-40B4-BE49-F238E27FC236}">
                <a16:creationId xmlns:a16="http://schemas.microsoft.com/office/drawing/2014/main" id="{AF0062A9-38FF-9469-E496-17BA9880F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2013"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m\geq n)">
            <a:extLst>
              <a:ext uri="{FF2B5EF4-FFF2-40B4-BE49-F238E27FC236}">
                <a16:creationId xmlns:a16="http://schemas.microsoft.com/office/drawing/2014/main" id="{4BD68AF3-6BD9-FA56-DFB2-6ACF70706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800100"/>
            <a:ext cx="9271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
            <a:extLst>
              <a:ext uri="{FF2B5EF4-FFF2-40B4-BE49-F238E27FC236}">
                <a16:creationId xmlns:a16="http://schemas.microsoft.com/office/drawing/2014/main" id="{53F909A3-1C58-8E8B-8C88-50652C910D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200" y="-800100"/>
            <a:ext cx="1524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7" name="Irudia 6">
            <a:extLst>
              <a:ext uri="{FF2B5EF4-FFF2-40B4-BE49-F238E27FC236}">
                <a16:creationId xmlns:a16="http://schemas.microsoft.com/office/drawing/2014/main" id="{68D4F33D-D1CD-C72B-455F-5CB767B9C1EA}"/>
              </a:ext>
            </a:extLst>
          </p:cNvPr>
          <p:cNvPicPr>
            <a:picLocks noChangeAspect="1"/>
          </p:cNvPicPr>
          <p:nvPr/>
        </p:nvPicPr>
        <p:blipFill>
          <a:blip r:embed="rId6"/>
          <a:stretch>
            <a:fillRect/>
          </a:stretch>
        </p:blipFill>
        <p:spPr>
          <a:xfrm>
            <a:off x="4059238" y="633100"/>
            <a:ext cx="1619048" cy="752381"/>
          </a:xfrm>
          <a:prstGeom prst="rect">
            <a:avLst/>
          </a:prstGeom>
        </p:spPr>
      </p:pic>
      <p:pic>
        <p:nvPicPr>
          <p:cNvPr id="11" name="Irudia 10">
            <a:extLst>
              <a:ext uri="{FF2B5EF4-FFF2-40B4-BE49-F238E27FC236}">
                <a16:creationId xmlns:a16="http://schemas.microsoft.com/office/drawing/2014/main" id="{E90D76F9-F064-DD70-6247-B15ED4AFC111}"/>
              </a:ext>
            </a:extLst>
          </p:cNvPr>
          <p:cNvPicPr>
            <a:picLocks noChangeAspect="1"/>
          </p:cNvPicPr>
          <p:nvPr/>
        </p:nvPicPr>
        <p:blipFill>
          <a:blip r:embed="rId7"/>
          <a:stretch>
            <a:fillRect/>
          </a:stretch>
        </p:blipFill>
        <p:spPr>
          <a:xfrm>
            <a:off x="4192213" y="1990130"/>
            <a:ext cx="1085714" cy="333333"/>
          </a:xfrm>
          <a:prstGeom prst="rect">
            <a:avLst/>
          </a:prstGeom>
        </p:spPr>
      </p:pic>
      <p:pic>
        <p:nvPicPr>
          <p:cNvPr id="15" name="Irudia 14">
            <a:extLst>
              <a:ext uri="{FF2B5EF4-FFF2-40B4-BE49-F238E27FC236}">
                <a16:creationId xmlns:a16="http://schemas.microsoft.com/office/drawing/2014/main" id="{51852F52-C036-F926-92C1-8675A8AD2CF0}"/>
              </a:ext>
            </a:extLst>
          </p:cNvPr>
          <p:cNvPicPr>
            <a:picLocks noChangeAspect="1"/>
          </p:cNvPicPr>
          <p:nvPr/>
        </p:nvPicPr>
        <p:blipFill>
          <a:blip r:embed="rId8"/>
          <a:stretch>
            <a:fillRect/>
          </a:stretch>
        </p:blipFill>
        <p:spPr>
          <a:xfrm>
            <a:off x="4192213" y="5316487"/>
            <a:ext cx="800000" cy="238095"/>
          </a:xfrm>
          <a:prstGeom prst="rect">
            <a:avLst/>
          </a:prstGeom>
        </p:spPr>
      </p:pic>
      <p:pic>
        <p:nvPicPr>
          <p:cNvPr id="17" name="Irudia 16">
            <a:extLst>
              <a:ext uri="{FF2B5EF4-FFF2-40B4-BE49-F238E27FC236}">
                <a16:creationId xmlns:a16="http://schemas.microsoft.com/office/drawing/2014/main" id="{6A485E0B-2A29-D354-D674-E6BA480DBBEE}"/>
              </a:ext>
            </a:extLst>
          </p:cNvPr>
          <p:cNvPicPr>
            <a:picLocks noChangeAspect="1"/>
          </p:cNvPicPr>
          <p:nvPr/>
        </p:nvPicPr>
        <p:blipFill>
          <a:blip r:embed="rId9"/>
          <a:stretch>
            <a:fillRect/>
          </a:stretch>
        </p:blipFill>
        <p:spPr>
          <a:xfrm>
            <a:off x="4211638" y="6185478"/>
            <a:ext cx="2200000" cy="561905"/>
          </a:xfrm>
          <a:prstGeom prst="rect">
            <a:avLst/>
          </a:prstGeom>
        </p:spPr>
      </p:pic>
      <p:pic>
        <p:nvPicPr>
          <p:cNvPr id="19" name="Irudia 18">
            <a:extLst>
              <a:ext uri="{FF2B5EF4-FFF2-40B4-BE49-F238E27FC236}">
                <a16:creationId xmlns:a16="http://schemas.microsoft.com/office/drawing/2014/main" id="{226002DD-F268-5473-7BAB-C53902D96D37}"/>
              </a:ext>
            </a:extLst>
          </p:cNvPr>
          <p:cNvPicPr>
            <a:picLocks noChangeAspect="1"/>
          </p:cNvPicPr>
          <p:nvPr/>
        </p:nvPicPr>
        <p:blipFill>
          <a:blip r:embed="rId10"/>
          <a:stretch>
            <a:fillRect/>
          </a:stretch>
        </p:blipFill>
        <p:spPr>
          <a:xfrm>
            <a:off x="4154562" y="2894240"/>
            <a:ext cx="1590476" cy="619048"/>
          </a:xfrm>
          <a:prstGeom prst="rect">
            <a:avLst/>
          </a:prstGeom>
        </p:spPr>
      </p:pic>
      <p:pic>
        <p:nvPicPr>
          <p:cNvPr id="5" name="Irudia 4">
            <a:extLst>
              <a:ext uri="{FF2B5EF4-FFF2-40B4-BE49-F238E27FC236}">
                <a16:creationId xmlns:a16="http://schemas.microsoft.com/office/drawing/2014/main" id="{35FA7242-01D5-79F3-5695-25E3127DF96E}"/>
              </a:ext>
            </a:extLst>
          </p:cNvPr>
          <p:cNvPicPr>
            <a:picLocks noChangeAspect="1"/>
          </p:cNvPicPr>
          <p:nvPr/>
        </p:nvPicPr>
        <p:blipFill>
          <a:blip r:embed="rId11"/>
          <a:stretch>
            <a:fillRect/>
          </a:stretch>
        </p:blipFill>
        <p:spPr>
          <a:xfrm>
            <a:off x="4135438" y="4114162"/>
            <a:ext cx="3095238" cy="571429"/>
          </a:xfrm>
          <a:prstGeom prst="rect">
            <a:avLst/>
          </a:prstGeom>
        </p:spPr>
      </p:pic>
    </p:spTree>
    <p:extLst>
      <p:ext uri="{BB962C8B-B14F-4D97-AF65-F5344CB8AC3E}">
        <p14:creationId xmlns:p14="http://schemas.microsoft.com/office/powerpoint/2010/main" val="341147976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dirty="0">
                <a:solidFill>
                  <a:srgbClr val="1F2D29"/>
                </a:solidFill>
              </a:rPr>
              <a:t>CONJUNTOS</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6445201" cy="3443107"/>
          </a:xfrm>
        </p:spPr>
        <p:txBody>
          <a:bodyPr anchor="t">
            <a:noAutofit/>
          </a:bodyPr>
          <a:lstStyle/>
          <a:p>
            <a:r>
              <a:rPr lang="es-ES" b="0" i="0" dirty="0">
                <a:effectLst/>
                <a:latin typeface="Söhne"/>
              </a:rPr>
              <a:t>En matemáticas, un conjunto es una colección de elementos.</a:t>
            </a:r>
          </a:p>
          <a:p>
            <a:r>
              <a:rPr lang="es-ES" b="0" i="0" dirty="0">
                <a:effectLst/>
                <a:latin typeface="Söhne"/>
              </a:rPr>
              <a:t> Cada elemento en un conjunto es único y no se repite. </a:t>
            </a:r>
            <a:endParaRPr lang="es-ES" dirty="0">
              <a:latin typeface="Söhne"/>
            </a:endParaRPr>
          </a:p>
          <a:p>
            <a:r>
              <a:rPr lang="es-ES" b="0" i="0" dirty="0">
                <a:effectLst/>
                <a:latin typeface="Söhne"/>
              </a:rPr>
              <a:t>Los conjuntos se utilizan en una variedad de áreas de las matemáticas y son fundamentales para comprender conceptos como la teoría de conjuntos, la probabilidad y la estadística.</a:t>
            </a:r>
            <a:br>
              <a:rPr lang="es-ES" dirty="0"/>
            </a:br>
            <a:endParaRPr lang="es-ES" dirty="0"/>
          </a:p>
        </p:txBody>
      </p:sp>
    </p:spTree>
    <p:extLst>
      <p:ext uri="{BB962C8B-B14F-4D97-AF65-F5344CB8AC3E}">
        <p14:creationId xmlns:p14="http://schemas.microsoft.com/office/powerpoint/2010/main" val="3502728751"/>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80229-B5C5-15C8-2556-EAF004D95692}"/>
              </a:ext>
            </a:extLst>
          </p:cNvPr>
          <p:cNvSpPr>
            <a:spLocks noGrp="1"/>
          </p:cNvSpPr>
          <p:nvPr>
            <p:ph type="title"/>
          </p:nvPr>
        </p:nvSpPr>
        <p:spPr/>
        <p:txBody>
          <a:bodyPr/>
          <a:lstStyle/>
          <a:p>
            <a:pPr algn="ctr"/>
            <a:r>
              <a:rPr lang="es-ES" dirty="0"/>
              <a:t>CONJUNTOS</a:t>
            </a:r>
          </a:p>
        </p:txBody>
      </p:sp>
      <p:sp>
        <p:nvSpPr>
          <p:cNvPr id="3" name="Marcador de contenido 2">
            <a:extLst>
              <a:ext uri="{FF2B5EF4-FFF2-40B4-BE49-F238E27FC236}">
                <a16:creationId xmlns:a16="http://schemas.microsoft.com/office/drawing/2014/main" id="{73FC9DDE-61C6-1331-16FD-784F64422DB0}"/>
              </a:ext>
            </a:extLst>
          </p:cNvPr>
          <p:cNvSpPr>
            <a:spLocks noGrp="1"/>
          </p:cNvSpPr>
          <p:nvPr>
            <p:ph idx="1"/>
          </p:nvPr>
        </p:nvSpPr>
        <p:spPr>
          <a:xfrm>
            <a:off x="1304672" y="1556792"/>
            <a:ext cx="6534656" cy="4493152"/>
          </a:xfrm>
        </p:spPr>
        <p:txBody>
          <a:bodyPr>
            <a:normAutofit fontScale="92500" lnSpcReduction="10000"/>
          </a:bodyPr>
          <a:lstStyle/>
          <a:p>
            <a:pPr marL="0" indent="0" algn="l">
              <a:buNone/>
            </a:pPr>
            <a:r>
              <a:rPr lang="es-ES" b="0" i="0" dirty="0">
                <a:solidFill>
                  <a:srgbClr val="FFFFFF"/>
                </a:solidFill>
                <a:effectLst/>
                <a:latin typeface="Söhne"/>
              </a:rPr>
              <a:t>Los conjuntos se representan mediante llaves {} que contienen los elementos del conjunto, separados por comas. </a:t>
            </a:r>
          </a:p>
          <a:p>
            <a:pPr marL="0" indent="0" algn="l">
              <a:buNone/>
            </a:pPr>
            <a:endParaRPr lang="es-ES" b="0" i="0" dirty="0">
              <a:solidFill>
                <a:srgbClr val="FFFFFF"/>
              </a:solidFill>
              <a:effectLst/>
              <a:latin typeface="Söhne"/>
            </a:endParaRPr>
          </a:p>
          <a:p>
            <a:pPr marL="0" indent="0" algn="l">
              <a:buNone/>
            </a:pPr>
            <a:r>
              <a:rPr lang="es-ES" b="0" i="0" dirty="0">
                <a:solidFill>
                  <a:srgbClr val="FFFFFF"/>
                </a:solidFill>
                <a:effectLst/>
                <a:latin typeface="Söhne"/>
              </a:rPr>
              <a:t>Por ejemplo, el conjunto de números pares puede ser representado como:</a:t>
            </a:r>
          </a:p>
          <a:p>
            <a:pPr marL="0" indent="0" algn="ctr">
              <a:buNone/>
            </a:pPr>
            <a:r>
              <a:rPr lang="es-ES" b="0" i="0" dirty="0">
                <a:effectLst/>
                <a:latin typeface="Söhne"/>
              </a:rPr>
              <a:t>P = {2, 4, 6, 8, ...} </a:t>
            </a:r>
          </a:p>
          <a:p>
            <a:pPr marL="0" indent="0" algn="l">
              <a:buNone/>
            </a:pPr>
            <a:r>
              <a:rPr lang="es-ES" b="0" i="0" dirty="0">
                <a:solidFill>
                  <a:srgbClr val="FFFFFF"/>
                </a:solidFill>
                <a:effectLst/>
                <a:latin typeface="Söhne"/>
              </a:rPr>
              <a:t>Por ejemplo, el conjunto de números enteros del 1 al 10 puede ser representado como:</a:t>
            </a:r>
          </a:p>
          <a:p>
            <a:pPr marL="0" indent="0" algn="ctr">
              <a:buNone/>
            </a:pPr>
            <a:r>
              <a:rPr lang="es-ES" b="0" i="0" dirty="0">
                <a:solidFill>
                  <a:srgbClr val="FFFFFF"/>
                </a:solidFill>
                <a:effectLst/>
                <a:latin typeface="Söhne"/>
              </a:rPr>
              <a:t>N = {1, 2, 3, 4, 5, 6, 7, 8, 9, 10} </a:t>
            </a:r>
          </a:p>
          <a:p>
            <a:pPr marL="0" indent="0" algn="l">
              <a:buNone/>
            </a:pPr>
            <a:r>
              <a:rPr lang="es-ES" b="0" i="0" dirty="0">
                <a:solidFill>
                  <a:srgbClr val="FFFFFF"/>
                </a:solidFill>
                <a:effectLst/>
                <a:latin typeface="Söhne"/>
              </a:rPr>
              <a:t>o como:</a:t>
            </a:r>
          </a:p>
          <a:p>
            <a:pPr marL="0" indent="0" algn="ctr">
              <a:buNone/>
            </a:pPr>
            <a:r>
              <a:rPr lang="es-ES" b="0" i="0" dirty="0">
                <a:solidFill>
                  <a:srgbClr val="FFFFFF"/>
                </a:solidFill>
                <a:effectLst/>
                <a:latin typeface="Söhne"/>
              </a:rPr>
              <a:t>N = {x | x es un número entero y 1 &lt;= x &lt;= 10} </a:t>
            </a:r>
          </a:p>
        </p:txBody>
      </p:sp>
    </p:spTree>
    <p:extLst>
      <p:ext uri="{BB962C8B-B14F-4D97-AF65-F5344CB8AC3E}">
        <p14:creationId xmlns:p14="http://schemas.microsoft.com/office/powerpoint/2010/main" val="307492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MEDIDAS DE TENDENCIA CENTRAL</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43609" y="2641604"/>
            <a:ext cx="7704856" cy="4027756"/>
          </a:xfrm>
        </p:spPr>
        <p:txBody>
          <a:bodyPr anchor="t">
            <a:normAutofit/>
          </a:bodyPr>
          <a:lstStyle/>
          <a:p>
            <a:pPr marL="0" indent="0">
              <a:buNone/>
            </a:pPr>
            <a:r>
              <a:rPr lang="es-ES" b="0" i="0" dirty="0">
                <a:solidFill>
                  <a:srgbClr val="1F2D29"/>
                </a:solidFill>
                <a:effectLst/>
                <a:latin typeface="Calibri" panose="020F0502020204030204" pitchFamily="34" charset="0"/>
                <a:cs typeface="Calibri" panose="020F0502020204030204" pitchFamily="34" charset="0"/>
              </a:rPr>
              <a:t>Las medidas de tendencia central son datos que informan cuál es el centro en torno al cual se ubica un conjunto de datos; estas se utilizan principalmente para resumir la información</a:t>
            </a:r>
          </a:p>
          <a:p>
            <a:pPr fontAlgn="base"/>
            <a:r>
              <a:rPr lang="es-ES" b="1" i="0" dirty="0">
                <a:solidFill>
                  <a:srgbClr val="1F2D29"/>
                </a:solidFill>
                <a:effectLst/>
                <a:latin typeface="Calibri" panose="020F0502020204030204" pitchFamily="34" charset="0"/>
                <a:cs typeface="Calibri" panose="020F0502020204030204" pitchFamily="34" charset="0"/>
              </a:rPr>
              <a:t>Moda (Mo)</a:t>
            </a:r>
            <a:r>
              <a:rPr lang="es-ES" b="0" i="0" dirty="0">
                <a:solidFill>
                  <a:srgbClr val="1F2D29"/>
                </a:solidFill>
                <a:effectLst/>
                <a:latin typeface="Calibri" panose="020F0502020204030204" pitchFamily="34" charset="0"/>
                <a:cs typeface="Calibri" panose="020F0502020204030204" pitchFamily="34" charset="0"/>
              </a:rPr>
              <a:t>: </a:t>
            </a:r>
            <a:r>
              <a:rPr lang="es-ES" i="0" dirty="0">
                <a:solidFill>
                  <a:srgbClr val="1F2D29"/>
                </a:solidFill>
                <a:effectLst/>
                <a:latin typeface="Calibri" panose="020F0502020204030204" pitchFamily="34" charset="0"/>
                <a:cs typeface="Calibri" panose="020F0502020204030204" pitchFamily="34" charset="0"/>
              </a:rPr>
              <a:t>es la variable que más se repite en un conjunto de datos</a:t>
            </a:r>
          </a:p>
          <a:p>
            <a:pPr fontAlgn="base"/>
            <a:r>
              <a:rPr lang="es-ES" dirty="0">
                <a:solidFill>
                  <a:srgbClr val="1F2D29"/>
                </a:solidFill>
                <a:latin typeface="Calibri" panose="020F0502020204030204" pitchFamily="34" charset="0"/>
                <a:cs typeface="Calibri" panose="020F0502020204030204" pitchFamily="34" charset="0"/>
              </a:rPr>
              <a:t>Ejemplo:			</a:t>
            </a:r>
            <a:r>
              <a:rPr lang="es-ES" u="sng" dirty="0">
                <a:solidFill>
                  <a:srgbClr val="1F2D29"/>
                </a:solidFill>
                <a:latin typeface="Calibri" panose="020F0502020204030204" pitchFamily="34" charset="0"/>
                <a:cs typeface="Calibri" panose="020F0502020204030204" pitchFamily="34" charset="0"/>
              </a:rPr>
              <a:t>Tabla simple</a:t>
            </a:r>
            <a:endParaRPr lang="es-ES" i="0" u="sng" dirty="0">
              <a:solidFill>
                <a:srgbClr val="1F2D29"/>
              </a:solidFill>
              <a:effectLst/>
              <a:latin typeface="Calibri" panose="020F0502020204030204" pitchFamily="34" charset="0"/>
              <a:cs typeface="Calibri" panose="020F0502020204030204" pitchFamily="34" charset="0"/>
            </a:endParaRPr>
          </a:p>
          <a:p>
            <a:pPr marL="0" indent="0">
              <a:buNone/>
            </a:pPr>
            <a:r>
              <a:rPr lang="es-ES" sz="1400" dirty="0">
                <a:solidFill>
                  <a:srgbClr val="1F2D29"/>
                </a:solidFill>
              </a:rPr>
              <a:t> Datos: 0, 1, 1, 1, 2, 2, 2, 2, 3</a:t>
            </a:r>
          </a:p>
          <a:p>
            <a:pPr marL="0" indent="0">
              <a:buNone/>
            </a:pPr>
            <a:endParaRPr lang="es-ES" sz="1400" dirty="0">
              <a:solidFill>
                <a:srgbClr val="1F2D29"/>
              </a:solidFill>
            </a:endParaRPr>
          </a:p>
          <a:p>
            <a:pPr marL="0" indent="0">
              <a:buNone/>
            </a:pPr>
            <a:r>
              <a:rPr lang="es-ES" sz="1400" dirty="0">
                <a:solidFill>
                  <a:srgbClr val="1F2D29"/>
                </a:solidFill>
              </a:rPr>
              <a:t>Mo = 2</a:t>
            </a:r>
          </a:p>
        </p:txBody>
      </p:sp>
      <p:graphicFrame>
        <p:nvGraphicFramePr>
          <p:cNvPr id="4" name="Taula 4">
            <a:extLst>
              <a:ext uri="{FF2B5EF4-FFF2-40B4-BE49-F238E27FC236}">
                <a16:creationId xmlns:a16="http://schemas.microsoft.com/office/drawing/2014/main" id="{F212FB57-B621-72B2-3686-19C767AC0426}"/>
              </a:ext>
            </a:extLst>
          </p:cNvPr>
          <p:cNvGraphicFramePr>
            <a:graphicFrameLocks noGrp="1"/>
          </p:cNvGraphicFramePr>
          <p:nvPr>
            <p:extLst>
              <p:ext uri="{D42A27DB-BD31-4B8C-83A1-F6EECF244321}">
                <p14:modId xmlns:p14="http://schemas.microsoft.com/office/powerpoint/2010/main" val="3055058311"/>
              </p:ext>
            </p:extLst>
          </p:nvPr>
        </p:nvGraphicFramePr>
        <p:xfrm>
          <a:off x="3743108" y="4655482"/>
          <a:ext cx="1656184" cy="185420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3005593859"/>
                    </a:ext>
                  </a:extLst>
                </a:gridCol>
                <a:gridCol w="828092">
                  <a:extLst>
                    <a:ext uri="{9D8B030D-6E8A-4147-A177-3AD203B41FA5}">
                      <a16:colId xmlns:a16="http://schemas.microsoft.com/office/drawing/2014/main" val="1471070553"/>
                    </a:ext>
                  </a:extLst>
                </a:gridCol>
              </a:tblGrid>
              <a:tr h="370840">
                <a:tc>
                  <a:txBody>
                    <a:bodyPr/>
                    <a:lstStyle/>
                    <a:p>
                      <a:pPr algn="ctr"/>
                      <a:r>
                        <a:rPr lang="es-ES" dirty="0"/>
                        <a:t>Xi</a:t>
                      </a:r>
                    </a:p>
                  </a:txBody>
                  <a:tcPr/>
                </a:tc>
                <a:tc>
                  <a:txBody>
                    <a:bodyPr/>
                    <a:lstStyle/>
                    <a:p>
                      <a:pPr algn="ctr"/>
                      <a:r>
                        <a:rPr lang="es-ES" dirty="0"/>
                        <a:t>fi</a:t>
                      </a:r>
                    </a:p>
                  </a:txBody>
                  <a:tcPr/>
                </a:tc>
                <a:extLst>
                  <a:ext uri="{0D108BD9-81ED-4DB2-BD59-A6C34878D82A}">
                    <a16:rowId xmlns:a16="http://schemas.microsoft.com/office/drawing/2014/main" val="4038258185"/>
                  </a:ext>
                </a:extLst>
              </a:tr>
              <a:tr h="370840">
                <a:tc>
                  <a:txBody>
                    <a:bodyPr/>
                    <a:lstStyle/>
                    <a:p>
                      <a:pPr algn="ctr"/>
                      <a:r>
                        <a:rPr lang="es-ES" dirty="0"/>
                        <a:t>0</a:t>
                      </a:r>
                    </a:p>
                  </a:txBody>
                  <a:tcPr/>
                </a:tc>
                <a:tc>
                  <a:txBody>
                    <a:bodyPr/>
                    <a:lstStyle/>
                    <a:p>
                      <a:pPr algn="ctr"/>
                      <a:r>
                        <a:rPr lang="es-ES" dirty="0"/>
                        <a:t>1</a:t>
                      </a:r>
                    </a:p>
                  </a:txBody>
                  <a:tcPr/>
                </a:tc>
                <a:extLst>
                  <a:ext uri="{0D108BD9-81ED-4DB2-BD59-A6C34878D82A}">
                    <a16:rowId xmlns:a16="http://schemas.microsoft.com/office/drawing/2014/main" val="2167046758"/>
                  </a:ext>
                </a:extLst>
              </a:tr>
              <a:tr h="370840">
                <a:tc>
                  <a:txBody>
                    <a:bodyPr/>
                    <a:lstStyle/>
                    <a:p>
                      <a:pPr algn="ctr"/>
                      <a:r>
                        <a:rPr lang="es-ES" dirty="0"/>
                        <a:t>1</a:t>
                      </a:r>
                    </a:p>
                  </a:txBody>
                  <a:tcPr/>
                </a:tc>
                <a:tc>
                  <a:txBody>
                    <a:bodyPr/>
                    <a:lstStyle/>
                    <a:p>
                      <a:pPr algn="ctr"/>
                      <a:r>
                        <a:rPr lang="es-ES" dirty="0"/>
                        <a:t>3</a:t>
                      </a:r>
                    </a:p>
                  </a:txBody>
                  <a:tcPr/>
                </a:tc>
                <a:extLst>
                  <a:ext uri="{0D108BD9-81ED-4DB2-BD59-A6C34878D82A}">
                    <a16:rowId xmlns:a16="http://schemas.microsoft.com/office/drawing/2014/main" val="35181989"/>
                  </a:ext>
                </a:extLst>
              </a:tr>
              <a:tr h="370840">
                <a:tc>
                  <a:txBody>
                    <a:bodyPr/>
                    <a:lstStyle/>
                    <a:p>
                      <a:pPr algn="ctr"/>
                      <a:r>
                        <a:rPr lang="es-ES" dirty="0"/>
                        <a:t>2</a:t>
                      </a:r>
                    </a:p>
                  </a:txBody>
                  <a:tcPr/>
                </a:tc>
                <a:tc>
                  <a:txBody>
                    <a:bodyPr/>
                    <a:lstStyle/>
                    <a:p>
                      <a:pPr algn="ctr"/>
                      <a:r>
                        <a:rPr lang="es-ES" dirty="0">
                          <a:highlight>
                            <a:srgbClr val="FFFF00"/>
                          </a:highlight>
                        </a:rPr>
                        <a:t>4</a:t>
                      </a:r>
                    </a:p>
                  </a:txBody>
                  <a:tcPr/>
                </a:tc>
                <a:extLst>
                  <a:ext uri="{0D108BD9-81ED-4DB2-BD59-A6C34878D82A}">
                    <a16:rowId xmlns:a16="http://schemas.microsoft.com/office/drawing/2014/main" val="1382606337"/>
                  </a:ext>
                </a:extLst>
              </a:tr>
              <a:tr h="370840">
                <a:tc>
                  <a:txBody>
                    <a:bodyPr/>
                    <a:lstStyle/>
                    <a:p>
                      <a:pPr algn="ctr"/>
                      <a:r>
                        <a:rPr lang="es-ES" dirty="0"/>
                        <a:t>3</a:t>
                      </a:r>
                    </a:p>
                  </a:txBody>
                  <a:tcPr/>
                </a:tc>
                <a:tc>
                  <a:txBody>
                    <a:bodyPr/>
                    <a:lstStyle/>
                    <a:p>
                      <a:pPr algn="ctr"/>
                      <a:r>
                        <a:rPr lang="es-ES" dirty="0"/>
                        <a:t>1</a:t>
                      </a:r>
                    </a:p>
                  </a:txBody>
                  <a:tcPr/>
                </a:tc>
                <a:extLst>
                  <a:ext uri="{0D108BD9-81ED-4DB2-BD59-A6C34878D82A}">
                    <a16:rowId xmlns:a16="http://schemas.microsoft.com/office/drawing/2014/main" val="3333668991"/>
                  </a:ext>
                </a:extLst>
              </a:tr>
            </a:tbl>
          </a:graphicData>
        </a:graphic>
      </p:graphicFrame>
    </p:spTree>
    <p:extLst>
      <p:ext uri="{BB962C8B-B14F-4D97-AF65-F5344CB8AC3E}">
        <p14:creationId xmlns:p14="http://schemas.microsoft.com/office/powerpoint/2010/main" val="3133051528"/>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EF180229-B5C5-15C8-2556-EAF004D95692}"/>
              </a:ext>
            </a:extLst>
          </p:cNvPr>
          <p:cNvSpPr>
            <a:spLocks noGrp="1"/>
          </p:cNvSpPr>
          <p:nvPr>
            <p:ph type="title"/>
          </p:nvPr>
        </p:nvSpPr>
        <p:spPr>
          <a:xfrm>
            <a:off x="1002893" y="1064365"/>
            <a:ext cx="2142436" cy="3313671"/>
          </a:xfrm>
        </p:spPr>
        <p:txBody>
          <a:bodyPr>
            <a:normAutofit/>
          </a:bodyPr>
          <a:lstStyle/>
          <a:p>
            <a:pPr algn="l"/>
            <a:r>
              <a:rPr lang="es-ES" sz="2000">
                <a:solidFill>
                  <a:schemeClr val="bg1"/>
                </a:solidFill>
              </a:rPr>
              <a:t>OPERACIONES CON CONJUNTOS</a:t>
            </a:r>
          </a:p>
        </p:txBody>
      </p:sp>
      <p:sp>
        <p:nvSpPr>
          <p:cNvPr id="13" name="Rectangle 12">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graphicFrame>
        <p:nvGraphicFramePr>
          <p:cNvPr id="5" name="Marcador de contenido 2">
            <a:extLst>
              <a:ext uri="{FF2B5EF4-FFF2-40B4-BE49-F238E27FC236}">
                <a16:creationId xmlns:a16="http://schemas.microsoft.com/office/drawing/2014/main" id="{D53855AE-B5F8-EB87-3287-407715B57BFC}"/>
              </a:ext>
            </a:extLst>
          </p:cNvPr>
          <p:cNvGraphicFramePr>
            <a:graphicFrameLocks noGrp="1"/>
          </p:cNvGraphicFramePr>
          <p:nvPr>
            <p:ph idx="1"/>
            <p:extLst>
              <p:ext uri="{D42A27DB-BD31-4B8C-83A1-F6EECF244321}">
                <p14:modId xmlns:p14="http://schemas.microsoft.com/office/powerpoint/2010/main" val="3092351893"/>
              </p:ext>
            </p:extLst>
          </p:nvPr>
        </p:nvGraphicFramePr>
        <p:xfrm>
          <a:off x="3707904" y="260648"/>
          <a:ext cx="4839747" cy="5956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510366"/>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266" name="Picture 2" descr="JOINT OPERATIONS - MEETING, INTERSECTION, DIFFERENCE AND COMPLEMENT -  MATHEMATICS - YouTube">
            <a:extLst>
              <a:ext uri="{FF2B5EF4-FFF2-40B4-BE49-F238E27FC236}">
                <a16:creationId xmlns:a16="http://schemas.microsoft.com/office/drawing/2014/main" id="{018E93AA-973B-AFDB-6581-50B150C1A0B2}"/>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t="6011" b="6578"/>
          <a:stretch/>
        </p:blipFill>
        <p:spPr bwMode="auto">
          <a:xfrm>
            <a:off x="1" y="0"/>
            <a:ext cx="9181848" cy="6858000"/>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Laukizuzena 1">
            <a:extLst>
              <a:ext uri="{FF2B5EF4-FFF2-40B4-BE49-F238E27FC236}">
                <a16:creationId xmlns:a16="http://schemas.microsoft.com/office/drawing/2014/main" id="{4D01DE97-621D-2149-629F-2AC47F5CAD0E}"/>
              </a:ext>
            </a:extLst>
          </p:cNvPr>
          <p:cNvSpPr/>
          <p:nvPr/>
        </p:nvSpPr>
        <p:spPr>
          <a:xfrm>
            <a:off x="4139952" y="1196752"/>
            <a:ext cx="4752528" cy="345638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estuKoadroa 2">
            <a:extLst>
              <a:ext uri="{FF2B5EF4-FFF2-40B4-BE49-F238E27FC236}">
                <a16:creationId xmlns:a16="http://schemas.microsoft.com/office/drawing/2014/main" id="{C22228FA-0F09-0440-6086-F82F3A5C63A2}"/>
              </a:ext>
            </a:extLst>
          </p:cNvPr>
          <p:cNvSpPr txBox="1"/>
          <p:nvPr/>
        </p:nvSpPr>
        <p:spPr>
          <a:xfrm>
            <a:off x="5436096" y="4684679"/>
            <a:ext cx="2736304" cy="369332"/>
          </a:xfrm>
          <a:prstGeom prst="rect">
            <a:avLst/>
          </a:prstGeom>
          <a:noFill/>
        </p:spPr>
        <p:txBody>
          <a:bodyPr wrap="square" rtlCol="0">
            <a:spAutoFit/>
          </a:bodyPr>
          <a:lstStyle/>
          <a:p>
            <a:r>
              <a:rPr lang="es-ES" dirty="0"/>
              <a:t>Diagrama de </a:t>
            </a:r>
            <a:r>
              <a:rPr lang="es-ES" dirty="0" err="1"/>
              <a:t>Venn</a:t>
            </a:r>
            <a:endParaRPr lang="es-ES" dirty="0"/>
          </a:p>
        </p:txBody>
      </p:sp>
    </p:spTree>
    <p:extLst>
      <p:ext uri="{BB962C8B-B14F-4D97-AF65-F5344CB8AC3E}">
        <p14:creationId xmlns:p14="http://schemas.microsoft.com/office/powerpoint/2010/main" val="1075957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 name="Irudia 4">
            <a:extLst>
              <a:ext uri="{FF2B5EF4-FFF2-40B4-BE49-F238E27FC236}">
                <a16:creationId xmlns:a16="http://schemas.microsoft.com/office/drawing/2014/main" id="{3EA503EA-EF8C-08BF-D1FD-FE7FCF6805A8}"/>
              </a:ext>
            </a:extLst>
          </p:cNvPr>
          <p:cNvPicPr>
            <a:picLocks noChangeAspect="1"/>
          </p:cNvPicPr>
          <p:nvPr/>
        </p:nvPicPr>
        <p:blipFill>
          <a:blip r:embed="rId3"/>
          <a:stretch>
            <a:fillRect/>
          </a:stretch>
        </p:blipFill>
        <p:spPr>
          <a:xfrm>
            <a:off x="996334" y="591825"/>
            <a:ext cx="7289961" cy="5678633"/>
          </a:xfrm>
          <a:prstGeom prst="rect">
            <a:avLst/>
          </a:prstGeom>
        </p:spPr>
      </p:pic>
    </p:spTree>
    <p:extLst>
      <p:ext uri="{BB962C8B-B14F-4D97-AF65-F5344CB8AC3E}">
        <p14:creationId xmlns:p14="http://schemas.microsoft.com/office/powerpoint/2010/main" val="34324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GRAFOS</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727199" y="2641604"/>
            <a:ext cx="5716205" cy="3443107"/>
          </a:xfrm>
        </p:spPr>
        <p:txBody>
          <a:bodyPr anchor="t">
            <a:normAutofit/>
          </a:bodyPr>
          <a:lstStyle/>
          <a:p>
            <a:pPr algn="l"/>
            <a:r>
              <a:rPr lang="es-ES" sz="1600" b="0" i="0" dirty="0">
                <a:effectLst/>
                <a:latin typeface="Söhne"/>
              </a:rPr>
              <a:t>Un grafo es una estructura matemática que se utiliza para representar relaciones entre objetos. En un grafo, los objetos se representan por medio de vértices (también conocidos como nodos) y las relaciones entre ellos se representan por medio de aristas (también conocidas como bordes).</a:t>
            </a:r>
          </a:p>
          <a:p>
            <a:pPr algn="l"/>
            <a:r>
              <a:rPr lang="es-ES" sz="1600" b="0" i="0" dirty="0">
                <a:effectLst/>
                <a:latin typeface="Söhne"/>
              </a:rPr>
              <a:t>Los grafos se utilizan en una variedad de áreas de las matemáticas y son fundamentales para comprender conceptos como la teoría de redes, la optimización y el aprendizaje automático.</a:t>
            </a:r>
            <a:br>
              <a:rPr lang="es-ES" sz="1400" dirty="0"/>
            </a:br>
            <a:endParaRPr lang="es-ES" sz="1400" dirty="0"/>
          </a:p>
        </p:txBody>
      </p:sp>
    </p:spTree>
    <p:extLst>
      <p:ext uri="{BB962C8B-B14F-4D97-AF65-F5344CB8AC3E}">
        <p14:creationId xmlns:p14="http://schemas.microsoft.com/office/powerpoint/2010/main" val="3897269696"/>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p:txBody>
          <a:bodyPr>
            <a:normAutofit/>
          </a:bodyPr>
          <a:lstStyle/>
          <a:p>
            <a:pPr algn="l"/>
            <a:r>
              <a:rPr lang="es-ES" dirty="0"/>
              <a:t>GRAFOS</a:t>
            </a:r>
          </a:p>
        </p:txBody>
      </p:sp>
      <p:pic>
        <p:nvPicPr>
          <p:cNvPr id="5" name="Marcador de contenido 4">
            <a:extLst>
              <a:ext uri="{FF2B5EF4-FFF2-40B4-BE49-F238E27FC236}">
                <a16:creationId xmlns:a16="http://schemas.microsoft.com/office/drawing/2014/main" id="{929D8FB6-F936-43B8-C60E-A1CAA88CD550}"/>
              </a:ext>
            </a:extLst>
          </p:cNvPr>
          <p:cNvPicPr>
            <a:picLocks noGrp="1" noChangeAspect="1"/>
          </p:cNvPicPr>
          <p:nvPr>
            <p:ph sz="half" idx="1"/>
          </p:nvPr>
        </p:nvPicPr>
        <p:blipFill>
          <a:blip r:embed="rId3"/>
          <a:stretch>
            <a:fillRect/>
          </a:stretch>
        </p:blipFill>
        <p:spPr>
          <a:xfrm>
            <a:off x="1299794" y="1556792"/>
            <a:ext cx="3272206" cy="4759572"/>
          </a:xfrm>
          <a:prstGeom prst="rect">
            <a:avLst/>
          </a:prstGeom>
        </p:spPr>
      </p:pic>
      <p:pic>
        <p:nvPicPr>
          <p:cNvPr id="6" name="Imagen 5">
            <a:extLst>
              <a:ext uri="{FF2B5EF4-FFF2-40B4-BE49-F238E27FC236}">
                <a16:creationId xmlns:a16="http://schemas.microsoft.com/office/drawing/2014/main" id="{5D875C4C-17E9-2A6D-989D-9DBBE1851EBB}"/>
              </a:ext>
            </a:extLst>
          </p:cNvPr>
          <p:cNvPicPr>
            <a:picLocks noChangeAspect="1"/>
          </p:cNvPicPr>
          <p:nvPr/>
        </p:nvPicPr>
        <p:blipFill>
          <a:blip r:embed="rId4"/>
          <a:stretch>
            <a:fillRect/>
          </a:stretch>
        </p:blipFill>
        <p:spPr>
          <a:xfrm>
            <a:off x="5868144" y="339700"/>
            <a:ext cx="1852638" cy="5976664"/>
          </a:xfrm>
          <a:prstGeom prst="rect">
            <a:avLst/>
          </a:prstGeom>
        </p:spPr>
      </p:pic>
    </p:spTree>
    <p:extLst>
      <p:ext uri="{BB962C8B-B14F-4D97-AF65-F5344CB8AC3E}">
        <p14:creationId xmlns:p14="http://schemas.microsoft.com/office/powerpoint/2010/main" val="762254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58" name="Rectangle 1057">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0" name="Picture 1059">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062" name="Picture 1061">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064" name="Rectangle 1063">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Rectangle 1065">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Rectangle 1067">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77352" y="808056"/>
            <a:ext cx="6456028" cy="1077229"/>
          </a:xfrm>
        </p:spPr>
        <p:txBody>
          <a:bodyPr>
            <a:normAutofit/>
          </a:bodyPr>
          <a:lstStyle/>
          <a:p>
            <a:pPr algn="l"/>
            <a:r>
              <a:rPr lang="es-ES" dirty="0"/>
              <a:t>GRAFOS</a:t>
            </a:r>
          </a:p>
        </p:txBody>
      </p:sp>
      <p:pic>
        <p:nvPicPr>
          <p:cNvPr id="4" name="Imagen 3">
            <a:extLst>
              <a:ext uri="{FF2B5EF4-FFF2-40B4-BE49-F238E27FC236}">
                <a16:creationId xmlns:a16="http://schemas.microsoft.com/office/drawing/2014/main" id="{93995242-ACCF-6E80-1BDA-647CD7F0D156}"/>
              </a:ext>
            </a:extLst>
          </p:cNvPr>
          <p:cNvPicPr>
            <a:picLocks noChangeAspect="1"/>
          </p:cNvPicPr>
          <p:nvPr/>
        </p:nvPicPr>
        <p:blipFill>
          <a:blip r:embed="rId5"/>
          <a:stretch>
            <a:fillRect/>
          </a:stretch>
        </p:blipFill>
        <p:spPr>
          <a:xfrm>
            <a:off x="2149737" y="1399522"/>
            <a:ext cx="4842925" cy="259096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822628" y="4436448"/>
            <a:ext cx="7599841" cy="1972872"/>
          </a:xfrm>
        </p:spPr>
        <p:txBody>
          <a:bodyPr>
            <a:normAutofit lnSpcReduction="10000"/>
          </a:bodyPr>
          <a:lstStyle/>
          <a:p>
            <a:pPr marL="0" indent="0">
              <a:lnSpc>
                <a:spcPct val="110000"/>
              </a:lnSpc>
              <a:buNone/>
            </a:pPr>
            <a:r>
              <a:rPr lang="es-ES" dirty="0"/>
              <a:t>Un grafo se representa gráficamente por medio de puntos o pequeños círculos, que designan vértices, y líneas que los unen, que representan las aristas</a:t>
            </a:r>
          </a:p>
          <a:p>
            <a:pPr marL="0" indent="0">
              <a:lnSpc>
                <a:spcPct val="110000"/>
              </a:lnSpc>
              <a:buNone/>
            </a:pPr>
            <a:r>
              <a:rPr lang="es-ES" dirty="0"/>
              <a:t>Un grafo se define formalmente como un par ordenado G = (V, R), donde V es un conjunto de vértices y R es un conjunto de aristas. Cada arista en R conecta un par de vértices en V.</a:t>
            </a:r>
          </a:p>
          <a:p>
            <a:pPr>
              <a:lnSpc>
                <a:spcPct val="110000"/>
              </a:lnSpc>
            </a:pPr>
            <a:endParaRPr lang="es-ES" sz="1400" dirty="0"/>
          </a:p>
        </p:txBody>
      </p:sp>
      <p:sp>
        <p:nvSpPr>
          <p:cNvPr id="1070" name="Rectangle 1069">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053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7" name="Picture 16">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9" name="Rectangle 18">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 name="Rectangle 20">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3" name="Rectangle 22">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5" name="Rectangle 24">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7" name="TextBox 26">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641225"/>
            <a:ext cx="311727"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9" name="Rectangle 2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3" name="Rectangle 32">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49616" y="452648"/>
            <a:ext cx="5968748" cy="557910"/>
          </a:xfrm>
        </p:spPr>
        <p:txBody>
          <a:bodyPr vert="horz" lIns="91440" tIns="45720" rIns="91440" bIns="45720" rtlCol="0" anchor="t">
            <a:normAutofit/>
          </a:bodyPr>
          <a:lstStyle/>
          <a:p>
            <a:pPr algn="l" defTabSz="914400"/>
            <a:r>
              <a:rPr lang="en-US" sz="3400" dirty="0"/>
              <a:t>GRAFOS</a:t>
            </a:r>
          </a:p>
        </p:txBody>
      </p:sp>
      <p:grpSp>
        <p:nvGrpSpPr>
          <p:cNvPr id="16" name="Grupo 15">
            <a:extLst>
              <a:ext uri="{FF2B5EF4-FFF2-40B4-BE49-F238E27FC236}">
                <a16:creationId xmlns:a16="http://schemas.microsoft.com/office/drawing/2014/main" id="{2092B199-1635-12E2-5DDE-BBB573F261FE}"/>
              </a:ext>
            </a:extLst>
          </p:cNvPr>
          <p:cNvGrpSpPr/>
          <p:nvPr/>
        </p:nvGrpSpPr>
        <p:grpSpPr>
          <a:xfrm>
            <a:off x="1080480" y="980728"/>
            <a:ext cx="6837884" cy="4739149"/>
            <a:chOff x="1080480" y="980728"/>
            <a:chExt cx="6837884" cy="4739149"/>
          </a:xfrm>
        </p:grpSpPr>
        <p:pic>
          <p:nvPicPr>
            <p:cNvPr id="13" name="Imagen 12">
              <a:extLst>
                <a:ext uri="{FF2B5EF4-FFF2-40B4-BE49-F238E27FC236}">
                  <a16:creationId xmlns:a16="http://schemas.microsoft.com/office/drawing/2014/main" id="{16CE891F-9C26-3F8F-F51F-15346D611D38}"/>
                </a:ext>
              </a:extLst>
            </p:cNvPr>
            <p:cNvPicPr>
              <a:picLocks noChangeAspect="1"/>
            </p:cNvPicPr>
            <p:nvPr/>
          </p:nvPicPr>
          <p:blipFill>
            <a:blip r:embed="rId4"/>
            <a:stretch>
              <a:fillRect/>
            </a:stretch>
          </p:blipFill>
          <p:spPr>
            <a:xfrm>
              <a:off x="1080480" y="980728"/>
              <a:ext cx="6837884" cy="3911543"/>
            </a:xfrm>
            <a:prstGeom prst="rect">
              <a:avLst/>
            </a:prstGeom>
          </p:spPr>
        </p:pic>
        <p:pic>
          <p:nvPicPr>
            <p:cNvPr id="14" name="Imagen 13">
              <a:extLst>
                <a:ext uri="{FF2B5EF4-FFF2-40B4-BE49-F238E27FC236}">
                  <a16:creationId xmlns:a16="http://schemas.microsoft.com/office/drawing/2014/main" id="{A5E2F403-F1F7-7B11-171A-E826C6DF4315}"/>
                </a:ext>
              </a:extLst>
            </p:cNvPr>
            <p:cNvPicPr>
              <a:picLocks noChangeAspect="1"/>
            </p:cNvPicPr>
            <p:nvPr/>
          </p:nvPicPr>
          <p:blipFill>
            <a:blip r:embed="rId5"/>
            <a:stretch>
              <a:fillRect/>
            </a:stretch>
          </p:blipFill>
          <p:spPr>
            <a:xfrm>
              <a:off x="1080480" y="4797152"/>
              <a:ext cx="6837884" cy="922725"/>
            </a:xfrm>
            <a:prstGeom prst="rect">
              <a:avLst/>
            </a:prstGeom>
          </p:spPr>
        </p:pic>
      </p:grpSp>
      <p:pic>
        <p:nvPicPr>
          <p:cNvPr id="18" name="Imagen 17">
            <a:extLst>
              <a:ext uri="{FF2B5EF4-FFF2-40B4-BE49-F238E27FC236}">
                <a16:creationId xmlns:a16="http://schemas.microsoft.com/office/drawing/2014/main" id="{0941E24B-443F-47C8-9905-042741FDD337}"/>
              </a:ext>
            </a:extLst>
          </p:cNvPr>
          <p:cNvPicPr>
            <a:picLocks noChangeAspect="1"/>
          </p:cNvPicPr>
          <p:nvPr/>
        </p:nvPicPr>
        <p:blipFill>
          <a:blip r:embed="rId6"/>
          <a:stretch>
            <a:fillRect/>
          </a:stretch>
        </p:blipFill>
        <p:spPr>
          <a:xfrm>
            <a:off x="3563888" y="5872999"/>
            <a:ext cx="5219700" cy="685800"/>
          </a:xfrm>
          <a:prstGeom prst="rect">
            <a:avLst/>
          </a:prstGeom>
        </p:spPr>
      </p:pic>
    </p:spTree>
    <p:extLst>
      <p:ext uri="{BB962C8B-B14F-4D97-AF65-F5344CB8AC3E}">
        <p14:creationId xmlns:p14="http://schemas.microsoft.com/office/powerpoint/2010/main" val="70532760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5" name="Picture 37">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36" name="Picture 39">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37" name="Rectangle 41">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9" name="Rectangle 43">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1" name="Rectangle 45">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3" name="Rectangle 47">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5" name="TextBox 49">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51">
            <a:extLst>
              <a:ext uri="{FF2B5EF4-FFF2-40B4-BE49-F238E27FC236}">
                <a16:creationId xmlns:a16="http://schemas.microsoft.com/office/drawing/2014/main" id="{689164D1-B734-4ACC-A493-0BE289A81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53">
            <a:extLst>
              <a:ext uri="{FF2B5EF4-FFF2-40B4-BE49-F238E27FC236}">
                <a16:creationId xmlns:a16="http://schemas.microsoft.com/office/drawing/2014/main" id="{A7E71B67-96FA-477A-B27B-E9EFF14C7F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51" name="Picture 55">
            <a:extLst>
              <a:ext uri="{FF2B5EF4-FFF2-40B4-BE49-F238E27FC236}">
                <a16:creationId xmlns:a16="http://schemas.microsoft.com/office/drawing/2014/main" id="{D8C9FC39-4B20-45CF-B7DB-8FB720B83D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53" name="Rectangle 57">
            <a:extLst>
              <a:ext uri="{FF2B5EF4-FFF2-40B4-BE49-F238E27FC236}">
                <a16:creationId xmlns:a16="http://schemas.microsoft.com/office/drawing/2014/main" id="{E460BDC7-0F4E-42A9-B758-C77C54B34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6E6E12EF-14E6-4787-9174-C41B245CE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1">
            <a:extLst>
              <a:ext uri="{FF2B5EF4-FFF2-40B4-BE49-F238E27FC236}">
                <a16:creationId xmlns:a16="http://schemas.microsoft.com/office/drawing/2014/main" id="{AD1EEBE0-F5D0-4B24-88D6-3F1552CAB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2317589" y="195445"/>
            <a:ext cx="5146308" cy="743011"/>
          </a:xfrm>
        </p:spPr>
        <p:txBody>
          <a:bodyPr vert="horz" lIns="91440" tIns="45720" rIns="91440" bIns="45720" rtlCol="0" anchor="t">
            <a:noAutofit/>
          </a:bodyPr>
          <a:lstStyle/>
          <a:p>
            <a:pPr algn="ctr" defTabSz="914400"/>
            <a:r>
              <a:rPr lang="en-US" dirty="0"/>
              <a:t>FORMAS DE REPRESENTACIÓN</a:t>
            </a:r>
          </a:p>
        </p:txBody>
      </p:sp>
      <p:pic>
        <p:nvPicPr>
          <p:cNvPr id="5" name="Imagen 4">
            <a:extLst>
              <a:ext uri="{FF2B5EF4-FFF2-40B4-BE49-F238E27FC236}">
                <a16:creationId xmlns:a16="http://schemas.microsoft.com/office/drawing/2014/main" id="{7D0218B0-0653-FE48-F9AD-29691225FD76}"/>
              </a:ext>
            </a:extLst>
          </p:cNvPr>
          <p:cNvPicPr>
            <a:picLocks noChangeAspect="1"/>
          </p:cNvPicPr>
          <p:nvPr/>
        </p:nvPicPr>
        <p:blipFill>
          <a:blip r:embed="rId5"/>
          <a:stretch>
            <a:fillRect/>
          </a:stretch>
        </p:blipFill>
        <p:spPr>
          <a:xfrm>
            <a:off x="1955188" y="1122612"/>
            <a:ext cx="5655849" cy="159777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4" name="Imagen 5">
            <a:extLst>
              <a:ext uri="{FF2B5EF4-FFF2-40B4-BE49-F238E27FC236}">
                <a16:creationId xmlns:a16="http://schemas.microsoft.com/office/drawing/2014/main" id="{C9487CB7-FD0E-99D6-A3AF-53E6EA0ED21F}"/>
              </a:ext>
            </a:extLst>
          </p:cNvPr>
          <p:cNvPicPr>
            <a:picLocks noChangeAspect="1"/>
          </p:cNvPicPr>
          <p:nvPr/>
        </p:nvPicPr>
        <p:blipFill>
          <a:blip r:embed="rId6"/>
          <a:stretch>
            <a:fillRect/>
          </a:stretch>
        </p:blipFill>
        <p:spPr>
          <a:xfrm>
            <a:off x="890261" y="3043658"/>
            <a:ext cx="3866138" cy="193306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3" name="Imagen 6">
            <a:extLst>
              <a:ext uri="{FF2B5EF4-FFF2-40B4-BE49-F238E27FC236}">
                <a16:creationId xmlns:a16="http://schemas.microsoft.com/office/drawing/2014/main" id="{6D923BF8-CAB8-9F0E-FF4F-447B94FDF39E}"/>
              </a:ext>
            </a:extLst>
          </p:cNvPr>
          <p:cNvPicPr>
            <a:picLocks noChangeAspect="1"/>
          </p:cNvPicPr>
          <p:nvPr/>
        </p:nvPicPr>
        <p:blipFill>
          <a:blip r:embed="rId7"/>
          <a:stretch>
            <a:fillRect/>
          </a:stretch>
        </p:blipFill>
        <p:spPr>
          <a:xfrm>
            <a:off x="4859652" y="3326115"/>
            <a:ext cx="3648407" cy="136815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9" name="Rectangle 63">
            <a:extLst>
              <a:ext uri="{FF2B5EF4-FFF2-40B4-BE49-F238E27FC236}">
                <a16:creationId xmlns:a16="http://schemas.microsoft.com/office/drawing/2014/main" id="{312452E7-0627-472E-836E-A841639D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099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5" name="Picture 37">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36" name="Picture 39">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37" name="Rectangle 41">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9" name="Rectangle 43">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1" name="Rectangle 45">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3" name="Rectangle 47">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45" name="TextBox 49">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51">
            <a:extLst>
              <a:ext uri="{FF2B5EF4-FFF2-40B4-BE49-F238E27FC236}">
                <a16:creationId xmlns:a16="http://schemas.microsoft.com/office/drawing/2014/main" id="{689164D1-B734-4ACC-A493-0BE289A81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53">
            <a:extLst>
              <a:ext uri="{FF2B5EF4-FFF2-40B4-BE49-F238E27FC236}">
                <a16:creationId xmlns:a16="http://schemas.microsoft.com/office/drawing/2014/main" id="{A7E71B67-96FA-477A-B27B-E9EFF14C7F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51" name="Picture 55">
            <a:extLst>
              <a:ext uri="{FF2B5EF4-FFF2-40B4-BE49-F238E27FC236}">
                <a16:creationId xmlns:a16="http://schemas.microsoft.com/office/drawing/2014/main" id="{D8C9FC39-4B20-45CF-B7DB-8FB720B83D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53" name="Rectangle 57">
            <a:extLst>
              <a:ext uri="{FF2B5EF4-FFF2-40B4-BE49-F238E27FC236}">
                <a16:creationId xmlns:a16="http://schemas.microsoft.com/office/drawing/2014/main" id="{E460BDC7-0F4E-42A9-B758-C77C54B34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6E6E12EF-14E6-4787-9174-C41B245CE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1">
            <a:extLst>
              <a:ext uri="{FF2B5EF4-FFF2-40B4-BE49-F238E27FC236}">
                <a16:creationId xmlns:a16="http://schemas.microsoft.com/office/drawing/2014/main" id="{AD1EEBE0-F5D0-4B24-88D6-3F1552CAB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2317589" y="195445"/>
            <a:ext cx="5146308" cy="743011"/>
          </a:xfrm>
        </p:spPr>
        <p:txBody>
          <a:bodyPr vert="horz" lIns="91440" tIns="45720" rIns="91440" bIns="45720" rtlCol="0" anchor="t">
            <a:noAutofit/>
          </a:bodyPr>
          <a:lstStyle/>
          <a:p>
            <a:pPr algn="ctr" defTabSz="914400"/>
            <a:r>
              <a:rPr lang="en-US" dirty="0"/>
              <a:t>FORMAS DE REPRESENTACIÓN</a:t>
            </a:r>
          </a:p>
        </p:txBody>
      </p:sp>
      <p:sp>
        <p:nvSpPr>
          <p:cNvPr id="59" name="Rectangle 63">
            <a:extLst>
              <a:ext uri="{FF2B5EF4-FFF2-40B4-BE49-F238E27FC236}">
                <a16:creationId xmlns:a16="http://schemas.microsoft.com/office/drawing/2014/main" id="{312452E7-0627-472E-836E-A841639D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rudia 6">
            <a:extLst>
              <a:ext uri="{FF2B5EF4-FFF2-40B4-BE49-F238E27FC236}">
                <a16:creationId xmlns:a16="http://schemas.microsoft.com/office/drawing/2014/main" id="{14C3C195-24EB-4583-083E-F905CFC3C795}"/>
              </a:ext>
            </a:extLst>
          </p:cNvPr>
          <p:cNvPicPr>
            <a:picLocks noChangeAspect="1"/>
          </p:cNvPicPr>
          <p:nvPr/>
        </p:nvPicPr>
        <p:blipFill>
          <a:blip r:embed="rId5"/>
          <a:stretch>
            <a:fillRect/>
          </a:stretch>
        </p:blipFill>
        <p:spPr>
          <a:xfrm>
            <a:off x="1079559" y="3642491"/>
            <a:ext cx="7104762" cy="2961905"/>
          </a:xfrm>
          <a:prstGeom prst="rect">
            <a:avLst/>
          </a:prstGeom>
        </p:spPr>
      </p:pic>
      <p:pic>
        <p:nvPicPr>
          <p:cNvPr id="9" name="Irudia 8">
            <a:extLst>
              <a:ext uri="{FF2B5EF4-FFF2-40B4-BE49-F238E27FC236}">
                <a16:creationId xmlns:a16="http://schemas.microsoft.com/office/drawing/2014/main" id="{9FB99C36-9DF4-AE04-3835-36BCA0BC7171}"/>
              </a:ext>
            </a:extLst>
          </p:cNvPr>
          <p:cNvPicPr>
            <a:picLocks noChangeAspect="1"/>
          </p:cNvPicPr>
          <p:nvPr/>
        </p:nvPicPr>
        <p:blipFill>
          <a:blip r:embed="rId6"/>
          <a:stretch>
            <a:fillRect/>
          </a:stretch>
        </p:blipFill>
        <p:spPr>
          <a:xfrm>
            <a:off x="896018" y="1428125"/>
            <a:ext cx="7350364" cy="1998157"/>
          </a:xfrm>
          <a:prstGeom prst="rect">
            <a:avLst/>
          </a:prstGeom>
        </p:spPr>
      </p:pic>
    </p:spTree>
    <p:extLst>
      <p:ext uri="{BB962C8B-B14F-4D97-AF65-F5344CB8AC3E}">
        <p14:creationId xmlns:p14="http://schemas.microsoft.com/office/powerpoint/2010/main" val="3223612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7" name="Picture 16">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9" name="Rectangle 18">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 name="Rectangle 20">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3" name="Rectangle 22">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5" name="Rectangle 24">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7" name="TextBox 26">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641225"/>
            <a:ext cx="311727"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9" name="Rectangle 2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3" name="Rectangle 32">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pic>
        <p:nvPicPr>
          <p:cNvPr id="7" name="Marcador de contenido 6">
            <a:extLst>
              <a:ext uri="{FF2B5EF4-FFF2-40B4-BE49-F238E27FC236}">
                <a16:creationId xmlns:a16="http://schemas.microsoft.com/office/drawing/2014/main" id="{CAD87B72-6823-F55B-3CE2-D696E9BCCC5B}"/>
              </a:ext>
            </a:extLst>
          </p:cNvPr>
          <p:cNvPicPr>
            <a:picLocks noGrp="1" noChangeAspect="1"/>
          </p:cNvPicPr>
          <p:nvPr>
            <p:ph sz="half" idx="1"/>
          </p:nvPr>
        </p:nvPicPr>
        <p:blipFill>
          <a:blip r:embed="rId4"/>
          <a:stretch>
            <a:fillRect/>
          </a:stretch>
        </p:blipFill>
        <p:spPr>
          <a:xfrm>
            <a:off x="-1600" y="0"/>
            <a:ext cx="9145600" cy="6858000"/>
          </a:xfrm>
          <a:prstGeom prst="rect">
            <a:avLst/>
          </a:prstGeom>
        </p:spPr>
      </p:pic>
    </p:spTree>
    <p:extLst>
      <p:ext uri="{BB962C8B-B14F-4D97-AF65-F5344CB8AC3E}">
        <p14:creationId xmlns:p14="http://schemas.microsoft.com/office/powerpoint/2010/main" val="141976810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MEDIDAS DE TENDENCIA CENTRAL</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43609" y="2641604"/>
            <a:ext cx="7704856" cy="4027756"/>
          </a:xfrm>
        </p:spPr>
        <p:txBody>
          <a:bodyPr anchor="t">
            <a:normAutofit/>
          </a:bodyPr>
          <a:lstStyle/>
          <a:p>
            <a:pPr fontAlgn="base"/>
            <a:r>
              <a:rPr lang="es-ES" b="1" i="0" dirty="0">
                <a:solidFill>
                  <a:srgbClr val="1F2D29"/>
                </a:solidFill>
                <a:effectLst/>
                <a:latin typeface="Calibri" panose="020F0502020204030204" pitchFamily="34" charset="0"/>
                <a:cs typeface="Calibri" panose="020F0502020204030204" pitchFamily="34" charset="0"/>
              </a:rPr>
              <a:t>Mediana (Me): </a:t>
            </a:r>
            <a:r>
              <a:rPr lang="es-ES" dirty="0">
                <a:solidFill>
                  <a:srgbClr val="1F2D29"/>
                </a:solidFill>
                <a:latin typeface="Calibri" panose="020F0502020204030204" pitchFamily="34" charset="0"/>
                <a:cs typeface="Calibri" panose="020F0502020204030204" pitchFamily="34" charset="0"/>
              </a:rPr>
              <a:t>e</a:t>
            </a:r>
            <a:r>
              <a:rPr lang="es-ES" i="0" dirty="0">
                <a:solidFill>
                  <a:srgbClr val="1F2D29"/>
                </a:solidFill>
                <a:effectLst/>
                <a:latin typeface="Calibri" panose="020F0502020204030204" pitchFamily="34" charset="0"/>
                <a:cs typeface="Calibri" panose="020F0502020204030204" pitchFamily="34" charset="0"/>
              </a:rPr>
              <a:t>s el dato estadístico que ocupa la posición central en un conjunto de datos cuando estos se organizan en orden de magnitud, dejando la misma cantidad de valores a un lado y al otro.</a:t>
            </a:r>
          </a:p>
          <a:p>
            <a:pPr fontAlgn="base"/>
            <a:r>
              <a:rPr lang="es-ES" dirty="0">
                <a:solidFill>
                  <a:srgbClr val="1F2D29"/>
                </a:solidFill>
                <a:latin typeface="Calibri" panose="020F0502020204030204" pitchFamily="34" charset="0"/>
                <a:cs typeface="Calibri" panose="020F0502020204030204" pitchFamily="34" charset="0"/>
              </a:rPr>
              <a:t>Ejemplo:			</a:t>
            </a:r>
            <a:r>
              <a:rPr lang="es-ES" u="sng" dirty="0">
                <a:solidFill>
                  <a:srgbClr val="1F2D29"/>
                </a:solidFill>
                <a:latin typeface="Calibri" panose="020F0502020204030204" pitchFamily="34" charset="0"/>
                <a:cs typeface="Calibri" panose="020F0502020204030204" pitchFamily="34" charset="0"/>
              </a:rPr>
              <a:t>Tabla simple</a:t>
            </a:r>
            <a:endParaRPr lang="es-ES" i="0" u="sng" dirty="0">
              <a:solidFill>
                <a:srgbClr val="1F2D29"/>
              </a:solidFill>
              <a:effectLst/>
              <a:latin typeface="Calibri" panose="020F0502020204030204" pitchFamily="34" charset="0"/>
              <a:cs typeface="Calibri" panose="020F0502020204030204" pitchFamily="34" charset="0"/>
            </a:endParaRPr>
          </a:p>
          <a:p>
            <a:pPr marL="0" indent="0">
              <a:buNone/>
            </a:pPr>
            <a:r>
              <a:rPr lang="es-ES" sz="1400" dirty="0">
                <a:solidFill>
                  <a:srgbClr val="1F2D29"/>
                </a:solidFill>
              </a:rPr>
              <a:t> Datos: 0, 1, 1, 1, </a:t>
            </a:r>
            <a:r>
              <a:rPr lang="es-ES" sz="1400" dirty="0">
                <a:solidFill>
                  <a:srgbClr val="1F2D29"/>
                </a:solidFill>
                <a:highlight>
                  <a:srgbClr val="FFFF00"/>
                </a:highlight>
              </a:rPr>
              <a:t>2</a:t>
            </a:r>
            <a:r>
              <a:rPr lang="es-ES" sz="1400" dirty="0">
                <a:solidFill>
                  <a:srgbClr val="1F2D29"/>
                </a:solidFill>
              </a:rPr>
              <a:t>, 2, 2, 2, 3</a:t>
            </a:r>
          </a:p>
          <a:p>
            <a:pPr marL="0" indent="0">
              <a:buNone/>
            </a:pPr>
            <a:endParaRPr lang="es-ES" sz="1400" dirty="0">
              <a:solidFill>
                <a:srgbClr val="1F2D29"/>
              </a:solidFill>
            </a:endParaRPr>
          </a:p>
          <a:p>
            <a:pPr marL="0" indent="0">
              <a:buNone/>
            </a:pPr>
            <a:r>
              <a:rPr lang="es-ES" sz="1400" dirty="0">
                <a:solidFill>
                  <a:srgbClr val="1F2D29"/>
                </a:solidFill>
              </a:rPr>
              <a:t>Me = 2</a:t>
            </a:r>
          </a:p>
        </p:txBody>
      </p:sp>
      <p:graphicFrame>
        <p:nvGraphicFramePr>
          <p:cNvPr id="4" name="Taula 4">
            <a:extLst>
              <a:ext uri="{FF2B5EF4-FFF2-40B4-BE49-F238E27FC236}">
                <a16:creationId xmlns:a16="http://schemas.microsoft.com/office/drawing/2014/main" id="{F212FB57-B621-72B2-3686-19C767AC0426}"/>
              </a:ext>
            </a:extLst>
          </p:cNvPr>
          <p:cNvGraphicFramePr>
            <a:graphicFrameLocks noGrp="1"/>
          </p:cNvGraphicFramePr>
          <p:nvPr>
            <p:extLst>
              <p:ext uri="{D42A27DB-BD31-4B8C-83A1-F6EECF244321}">
                <p14:modId xmlns:p14="http://schemas.microsoft.com/office/powerpoint/2010/main" val="1654172917"/>
              </p:ext>
            </p:extLst>
          </p:nvPr>
        </p:nvGraphicFramePr>
        <p:xfrm>
          <a:off x="3743108" y="4437112"/>
          <a:ext cx="1656184" cy="207772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3005593859"/>
                    </a:ext>
                  </a:extLst>
                </a:gridCol>
                <a:gridCol w="828092">
                  <a:extLst>
                    <a:ext uri="{9D8B030D-6E8A-4147-A177-3AD203B41FA5}">
                      <a16:colId xmlns:a16="http://schemas.microsoft.com/office/drawing/2014/main" val="1471070553"/>
                    </a:ext>
                  </a:extLst>
                </a:gridCol>
              </a:tblGrid>
              <a:tr h="370840">
                <a:tc>
                  <a:txBody>
                    <a:bodyPr/>
                    <a:lstStyle/>
                    <a:p>
                      <a:pPr algn="ctr"/>
                      <a:r>
                        <a:rPr lang="es-ES" dirty="0"/>
                        <a:t>Xi</a:t>
                      </a:r>
                    </a:p>
                  </a:txBody>
                  <a:tcPr/>
                </a:tc>
                <a:tc>
                  <a:txBody>
                    <a:bodyPr/>
                    <a:lstStyle/>
                    <a:p>
                      <a:pPr algn="ctr"/>
                      <a:r>
                        <a:rPr lang="es-ES" dirty="0"/>
                        <a:t>fi</a:t>
                      </a:r>
                    </a:p>
                  </a:txBody>
                  <a:tcPr/>
                </a:tc>
                <a:extLst>
                  <a:ext uri="{0D108BD9-81ED-4DB2-BD59-A6C34878D82A}">
                    <a16:rowId xmlns:a16="http://schemas.microsoft.com/office/drawing/2014/main" val="4038258185"/>
                  </a:ext>
                </a:extLst>
              </a:tr>
              <a:tr h="370840">
                <a:tc>
                  <a:txBody>
                    <a:bodyPr/>
                    <a:lstStyle/>
                    <a:p>
                      <a:pPr algn="ctr"/>
                      <a:r>
                        <a:rPr lang="es-ES" dirty="0"/>
                        <a:t>0</a:t>
                      </a:r>
                    </a:p>
                  </a:txBody>
                  <a:tcPr/>
                </a:tc>
                <a:tc>
                  <a:txBody>
                    <a:bodyPr/>
                    <a:lstStyle/>
                    <a:p>
                      <a:pPr algn="ctr"/>
                      <a:r>
                        <a:rPr lang="es-ES" dirty="0"/>
                        <a:t>1</a:t>
                      </a:r>
                    </a:p>
                  </a:txBody>
                  <a:tcPr/>
                </a:tc>
                <a:extLst>
                  <a:ext uri="{0D108BD9-81ED-4DB2-BD59-A6C34878D82A}">
                    <a16:rowId xmlns:a16="http://schemas.microsoft.com/office/drawing/2014/main" val="2167046758"/>
                  </a:ext>
                </a:extLst>
              </a:tr>
              <a:tr h="370840">
                <a:tc>
                  <a:txBody>
                    <a:bodyPr/>
                    <a:lstStyle/>
                    <a:p>
                      <a:pPr algn="ctr"/>
                      <a:r>
                        <a:rPr lang="es-ES" dirty="0"/>
                        <a:t>1</a:t>
                      </a:r>
                    </a:p>
                  </a:txBody>
                  <a:tcPr/>
                </a:tc>
                <a:tc>
                  <a:txBody>
                    <a:bodyPr/>
                    <a:lstStyle/>
                    <a:p>
                      <a:pPr algn="ctr"/>
                      <a:r>
                        <a:rPr lang="es-ES" dirty="0"/>
                        <a:t>3</a:t>
                      </a:r>
                    </a:p>
                  </a:txBody>
                  <a:tcPr/>
                </a:tc>
                <a:extLst>
                  <a:ext uri="{0D108BD9-81ED-4DB2-BD59-A6C34878D82A}">
                    <a16:rowId xmlns:a16="http://schemas.microsoft.com/office/drawing/2014/main" val="35181989"/>
                  </a:ext>
                </a:extLst>
              </a:tr>
              <a:tr h="370840">
                <a:tc>
                  <a:txBody>
                    <a:bodyPr/>
                    <a:lstStyle/>
                    <a:p>
                      <a:pPr algn="ctr"/>
                      <a:r>
                        <a:rPr lang="es-ES" dirty="0"/>
                        <a:t>2</a:t>
                      </a:r>
                    </a:p>
                  </a:txBody>
                  <a:tcPr/>
                </a:tc>
                <a:tc>
                  <a:txBody>
                    <a:bodyPr/>
                    <a:lstStyle/>
                    <a:p>
                      <a:pPr algn="ctr"/>
                      <a:r>
                        <a:rPr lang="es-ES" dirty="0"/>
                        <a:t>4</a:t>
                      </a:r>
                    </a:p>
                  </a:txBody>
                  <a:tcPr/>
                </a:tc>
                <a:extLst>
                  <a:ext uri="{0D108BD9-81ED-4DB2-BD59-A6C34878D82A}">
                    <a16:rowId xmlns:a16="http://schemas.microsoft.com/office/drawing/2014/main" val="1382606337"/>
                  </a:ext>
                </a:extLst>
              </a:tr>
              <a:tr h="185420">
                <a:tc rowSpan="2">
                  <a:txBody>
                    <a:bodyPr/>
                    <a:lstStyle/>
                    <a:p>
                      <a:pPr algn="ctr"/>
                      <a:r>
                        <a:rPr lang="es-ES" dirty="0"/>
                        <a:t>3</a:t>
                      </a:r>
                    </a:p>
                  </a:txBody>
                  <a:tcPr/>
                </a:tc>
                <a:tc>
                  <a:txBody>
                    <a:bodyPr/>
                    <a:lstStyle/>
                    <a:p>
                      <a:pPr algn="ctr"/>
                      <a:r>
                        <a:rPr lang="es-ES" dirty="0"/>
                        <a:t>1</a:t>
                      </a:r>
                    </a:p>
                  </a:txBody>
                  <a:tcPr/>
                </a:tc>
                <a:extLst>
                  <a:ext uri="{0D108BD9-81ED-4DB2-BD59-A6C34878D82A}">
                    <a16:rowId xmlns:a16="http://schemas.microsoft.com/office/drawing/2014/main" val="3333668991"/>
                  </a:ext>
                </a:extLst>
              </a:tr>
              <a:tr h="185420">
                <a:tc vMerge="1">
                  <a:txBody>
                    <a:bodyPr/>
                    <a:lstStyle/>
                    <a:p>
                      <a:endParaRPr lang="es-ES"/>
                    </a:p>
                  </a:txBody>
                  <a:tcPr/>
                </a:tc>
                <a:tc>
                  <a:txBody>
                    <a:bodyPr/>
                    <a:lstStyle/>
                    <a:p>
                      <a:pPr algn="ctr"/>
                      <a:r>
                        <a:rPr lang="es-ES" dirty="0"/>
                        <a:t>N = 9</a:t>
                      </a:r>
                    </a:p>
                  </a:txBody>
                  <a:tcPr/>
                </a:tc>
                <a:extLst>
                  <a:ext uri="{0D108BD9-81ED-4DB2-BD59-A6C34878D82A}">
                    <a16:rowId xmlns:a16="http://schemas.microsoft.com/office/drawing/2014/main" val="3945408019"/>
                  </a:ext>
                </a:extLst>
              </a:tr>
            </a:tbl>
          </a:graphicData>
        </a:graphic>
      </p:graphicFrame>
    </p:spTree>
    <p:extLst>
      <p:ext uri="{BB962C8B-B14F-4D97-AF65-F5344CB8AC3E}">
        <p14:creationId xmlns:p14="http://schemas.microsoft.com/office/powerpoint/2010/main" val="707028569"/>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7B3DAA5-9F57-57A0-9DA5-10F937BD300C}"/>
              </a:ext>
            </a:extLst>
          </p:cNvPr>
          <p:cNvPicPr>
            <a:picLocks noChangeAspect="1"/>
          </p:cNvPicPr>
          <p:nvPr/>
        </p:nvPicPr>
        <p:blipFill>
          <a:blip r:embed="rId2"/>
          <a:stretch>
            <a:fillRect/>
          </a:stretch>
        </p:blipFill>
        <p:spPr>
          <a:xfrm>
            <a:off x="0" y="-1"/>
            <a:ext cx="9144000" cy="6858001"/>
          </a:xfrm>
          <a:prstGeom prst="rect">
            <a:avLst/>
          </a:prstGeom>
        </p:spPr>
      </p:pic>
    </p:spTree>
    <p:extLst>
      <p:ext uri="{BB962C8B-B14F-4D97-AF65-F5344CB8AC3E}">
        <p14:creationId xmlns:p14="http://schemas.microsoft.com/office/powerpoint/2010/main" val="1435675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52EE344-BD01-CA4F-FB77-0297D8E3C94E}"/>
              </a:ext>
            </a:extLst>
          </p:cNvPr>
          <p:cNvSpPr>
            <a:spLocks noGrp="1"/>
          </p:cNvSpPr>
          <p:nvPr>
            <p:ph type="title"/>
          </p:nvPr>
        </p:nvSpPr>
        <p:spPr/>
        <p:txBody>
          <a:bodyPr/>
          <a:lstStyle/>
          <a:p>
            <a:endParaRPr lang="es-ES"/>
          </a:p>
        </p:txBody>
      </p:sp>
      <p:pic>
        <p:nvPicPr>
          <p:cNvPr id="6" name="Imagen 5">
            <a:extLst>
              <a:ext uri="{FF2B5EF4-FFF2-40B4-BE49-F238E27FC236}">
                <a16:creationId xmlns:a16="http://schemas.microsoft.com/office/drawing/2014/main" id="{4DB70BCB-00E8-6004-103A-C3D912DE6DD8}"/>
              </a:ext>
            </a:extLst>
          </p:cNvPr>
          <p:cNvPicPr>
            <a:picLocks noChangeAspect="1"/>
          </p:cNvPicPr>
          <p:nvPr/>
        </p:nvPicPr>
        <p:blipFill>
          <a:blip r:embed="rId2"/>
          <a:stretch>
            <a:fillRect/>
          </a:stretch>
        </p:blipFill>
        <p:spPr>
          <a:xfrm>
            <a:off x="-37153" y="0"/>
            <a:ext cx="9181153" cy="6858000"/>
          </a:xfrm>
          <a:prstGeom prst="rect">
            <a:avLst/>
          </a:prstGeom>
        </p:spPr>
      </p:pic>
    </p:spTree>
    <p:extLst>
      <p:ext uri="{BB962C8B-B14F-4D97-AF65-F5344CB8AC3E}">
        <p14:creationId xmlns:p14="http://schemas.microsoft.com/office/powerpoint/2010/main" val="2106281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476D626-A475-6572-C172-82F33429B924}"/>
              </a:ext>
            </a:extLst>
          </p:cNvPr>
          <p:cNvSpPr>
            <a:spLocks noGrp="1"/>
          </p:cNvSpPr>
          <p:nvPr>
            <p:ph type="title"/>
          </p:nvPr>
        </p:nvSpPr>
        <p:spPr/>
        <p:txBody>
          <a:bodyPr/>
          <a:lstStyle/>
          <a:p>
            <a:endParaRPr lang="es-ES"/>
          </a:p>
        </p:txBody>
      </p:sp>
      <p:pic>
        <p:nvPicPr>
          <p:cNvPr id="6" name="Imagen 5">
            <a:extLst>
              <a:ext uri="{FF2B5EF4-FFF2-40B4-BE49-F238E27FC236}">
                <a16:creationId xmlns:a16="http://schemas.microsoft.com/office/drawing/2014/main" id="{E85ED79F-6259-3FE0-A251-EBF18BF4C71A}"/>
              </a:ext>
            </a:extLst>
          </p:cNvPr>
          <p:cNvPicPr>
            <a:picLocks noChangeAspect="1"/>
          </p:cNvPicPr>
          <p:nvPr/>
        </p:nvPicPr>
        <p:blipFill>
          <a:blip r:embed="rId2"/>
          <a:stretch>
            <a:fillRect/>
          </a:stretch>
        </p:blipFill>
        <p:spPr>
          <a:xfrm>
            <a:off x="0" y="-1"/>
            <a:ext cx="9144000" cy="6858001"/>
          </a:xfrm>
          <a:prstGeom prst="rect">
            <a:avLst/>
          </a:prstGeom>
        </p:spPr>
      </p:pic>
    </p:spTree>
    <p:extLst>
      <p:ext uri="{BB962C8B-B14F-4D97-AF65-F5344CB8AC3E}">
        <p14:creationId xmlns:p14="http://schemas.microsoft.com/office/powerpoint/2010/main" val="1181269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7" name="Picture 16">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9" name="Rectangle 18">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1" name="Rectangle 20">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3" name="Rectangle 22">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5" name="Rectangle 24">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7" name="TextBox 26">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641225"/>
            <a:ext cx="311727"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9" name="Rectangle 2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3" name="Rectangle 32">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49615" y="452648"/>
            <a:ext cx="6692551" cy="557910"/>
          </a:xfrm>
        </p:spPr>
        <p:txBody>
          <a:bodyPr vert="horz" lIns="91440" tIns="45720" rIns="91440" bIns="45720" rtlCol="0" anchor="t">
            <a:normAutofit/>
          </a:bodyPr>
          <a:lstStyle/>
          <a:p>
            <a:pPr algn="l" defTabSz="914400"/>
            <a:r>
              <a:rPr lang="en-US" sz="3400" dirty="0"/>
              <a:t>CAMINOS</a:t>
            </a:r>
          </a:p>
        </p:txBody>
      </p:sp>
      <p:pic>
        <p:nvPicPr>
          <p:cNvPr id="3" name="Imagen 2">
            <a:extLst>
              <a:ext uri="{FF2B5EF4-FFF2-40B4-BE49-F238E27FC236}">
                <a16:creationId xmlns:a16="http://schemas.microsoft.com/office/drawing/2014/main" id="{C4285C38-893D-D774-5914-19B234FACCF0}"/>
              </a:ext>
            </a:extLst>
          </p:cNvPr>
          <p:cNvPicPr>
            <a:picLocks noChangeAspect="1"/>
          </p:cNvPicPr>
          <p:nvPr/>
        </p:nvPicPr>
        <p:blipFill>
          <a:blip r:embed="rId4"/>
          <a:stretch>
            <a:fillRect/>
          </a:stretch>
        </p:blipFill>
        <p:spPr>
          <a:xfrm>
            <a:off x="1167600" y="1210128"/>
            <a:ext cx="6807200" cy="1816100"/>
          </a:xfrm>
          <a:prstGeom prst="rect">
            <a:avLst/>
          </a:prstGeom>
        </p:spPr>
      </p:pic>
      <p:pic>
        <p:nvPicPr>
          <p:cNvPr id="4" name="Imagen 3">
            <a:extLst>
              <a:ext uri="{FF2B5EF4-FFF2-40B4-BE49-F238E27FC236}">
                <a16:creationId xmlns:a16="http://schemas.microsoft.com/office/drawing/2014/main" id="{1FFFC446-FF6F-B9D4-B234-16021AA5953D}"/>
              </a:ext>
            </a:extLst>
          </p:cNvPr>
          <p:cNvPicPr>
            <a:picLocks noChangeAspect="1"/>
          </p:cNvPicPr>
          <p:nvPr/>
        </p:nvPicPr>
        <p:blipFill>
          <a:blip r:embed="rId5"/>
          <a:stretch>
            <a:fillRect/>
          </a:stretch>
        </p:blipFill>
        <p:spPr>
          <a:xfrm>
            <a:off x="4067944" y="3168087"/>
            <a:ext cx="4494881" cy="3237266"/>
          </a:xfrm>
          <a:prstGeom prst="rect">
            <a:avLst/>
          </a:prstGeom>
        </p:spPr>
      </p:pic>
    </p:spTree>
    <p:extLst>
      <p:ext uri="{BB962C8B-B14F-4D97-AF65-F5344CB8AC3E}">
        <p14:creationId xmlns:p14="http://schemas.microsoft.com/office/powerpoint/2010/main" val="110839370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985292"/>
            <a:ext cx="1008989" cy="134531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958856" y="1022548"/>
            <a:ext cx="5968748" cy="1308063"/>
          </a:xfrm>
        </p:spPr>
        <p:txBody>
          <a:bodyPr anchor="b">
            <a:normAutofit/>
          </a:bodyPr>
          <a:lstStyle/>
          <a:p>
            <a:pPr algn="l"/>
            <a:r>
              <a:rPr lang="es-ES" sz="3800">
                <a:solidFill>
                  <a:srgbClr val="1F2D29"/>
                </a:solidFill>
              </a:rPr>
              <a:t>MEDIDAS DE TENDENCIA CENTRAL</a:t>
            </a:r>
          </a:p>
        </p:txBody>
      </p:sp>
      <p:sp>
        <p:nvSpPr>
          <p:cNvPr id="25" name="Rectangle 24">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rgbClr val="31474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 name="Marcador de contenido 2">
            <a:extLst>
              <a:ext uri="{FF2B5EF4-FFF2-40B4-BE49-F238E27FC236}">
                <a16:creationId xmlns:a16="http://schemas.microsoft.com/office/drawing/2014/main" id="{2A79128C-63EB-EFB3-0303-709BB08ADE1B}"/>
              </a:ext>
            </a:extLst>
          </p:cNvPr>
          <p:cNvSpPr>
            <a:spLocks noGrp="1"/>
          </p:cNvSpPr>
          <p:nvPr>
            <p:ph idx="1"/>
          </p:nvPr>
        </p:nvSpPr>
        <p:spPr>
          <a:xfrm>
            <a:off x="1043609" y="2641604"/>
            <a:ext cx="7704856" cy="4027756"/>
          </a:xfrm>
        </p:spPr>
        <p:txBody>
          <a:bodyPr anchor="t">
            <a:normAutofit/>
          </a:bodyPr>
          <a:lstStyle/>
          <a:p>
            <a:pPr fontAlgn="base"/>
            <a:r>
              <a:rPr lang="es-ES" b="1" dirty="0">
                <a:solidFill>
                  <a:srgbClr val="1F2D29"/>
                </a:solidFill>
                <a:latin typeface="Calibri" panose="020F0502020204030204" pitchFamily="34" charset="0"/>
                <a:cs typeface="Calibri" panose="020F0502020204030204" pitchFamily="34" charset="0"/>
              </a:rPr>
              <a:t>Media o promedio: </a:t>
            </a:r>
            <a:r>
              <a:rPr lang="es-ES" i="0" dirty="0">
                <a:solidFill>
                  <a:srgbClr val="1F2D29"/>
                </a:solidFill>
                <a:effectLst/>
                <a:latin typeface="Calibri" panose="020F0502020204030204" pitchFamily="34" charset="0"/>
                <a:cs typeface="Calibri" panose="020F0502020204030204" pitchFamily="34" charset="0"/>
              </a:rPr>
              <a:t>es la cantidad que se obtiene al sumar todos los datos de un conjunto de valores para posteriormente dividir la cifra obtenida entre la cantidad de valores analizados.</a:t>
            </a:r>
          </a:p>
          <a:p>
            <a:pPr fontAlgn="base"/>
            <a:r>
              <a:rPr lang="es-ES" dirty="0">
                <a:solidFill>
                  <a:srgbClr val="1F2D29"/>
                </a:solidFill>
                <a:latin typeface="Calibri" panose="020F0502020204030204" pitchFamily="34" charset="0"/>
                <a:cs typeface="Calibri" panose="020F0502020204030204" pitchFamily="34" charset="0"/>
              </a:rPr>
              <a:t>Ejemplo:			</a:t>
            </a:r>
            <a:r>
              <a:rPr lang="es-ES" u="sng" dirty="0">
                <a:solidFill>
                  <a:srgbClr val="1F2D29"/>
                </a:solidFill>
                <a:latin typeface="Calibri" panose="020F0502020204030204" pitchFamily="34" charset="0"/>
                <a:cs typeface="Calibri" panose="020F0502020204030204" pitchFamily="34" charset="0"/>
              </a:rPr>
              <a:t>Tabla simple</a:t>
            </a:r>
            <a:endParaRPr lang="es-ES" i="0" u="sng" dirty="0">
              <a:solidFill>
                <a:srgbClr val="1F2D29"/>
              </a:solidFill>
              <a:effectLst/>
              <a:latin typeface="Calibri" panose="020F0502020204030204" pitchFamily="34" charset="0"/>
              <a:cs typeface="Calibri" panose="020F0502020204030204" pitchFamily="34" charset="0"/>
            </a:endParaRPr>
          </a:p>
          <a:p>
            <a:pPr marL="0" indent="0">
              <a:buNone/>
            </a:pPr>
            <a:r>
              <a:rPr lang="es-ES" sz="1400" dirty="0">
                <a:solidFill>
                  <a:srgbClr val="1F2D29"/>
                </a:solidFill>
              </a:rPr>
              <a:t> Datos: 0, 1, 1, 1, </a:t>
            </a:r>
            <a:r>
              <a:rPr lang="es-ES" sz="1400" dirty="0">
                <a:solidFill>
                  <a:srgbClr val="1F2D29"/>
                </a:solidFill>
                <a:highlight>
                  <a:srgbClr val="FFFF00"/>
                </a:highlight>
              </a:rPr>
              <a:t>2</a:t>
            </a:r>
            <a:r>
              <a:rPr lang="es-ES" sz="1400" dirty="0">
                <a:solidFill>
                  <a:srgbClr val="1F2D29"/>
                </a:solidFill>
              </a:rPr>
              <a:t>, 2, 2, 2, 3				Media = (0+1+1+1+2+2+2+2+3)/9</a:t>
            </a:r>
          </a:p>
          <a:p>
            <a:pPr marL="0" indent="0">
              <a:buNone/>
            </a:pPr>
            <a:r>
              <a:rPr lang="es-ES" sz="1400" dirty="0">
                <a:solidFill>
                  <a:srgbClr val="1F2D29"/>
                </a:solidFill>
              </a:rPr>
              <a:t>							Media = </a:t>
            </a:r>
          </a:p>
          <a:p>
            <a:pPr marL="0" indent="0">
              <a:buNone/>
            </a:pPr>
            <a:endParaRPr lang="es-ES" sz="1400" dirty="0">
              <a:solidFill>
                <a:srgbClr val="1F2D29"/>
              </a:solidFill>
            </a:endParaRPr>
          </a:p>
          <a:p>
            <a:pPr marL="0" indent="0">
              <a:buNone/>
            </a:pPr>
            <a:endParaRPr lang="es-ES" sz="1400" dirty="0">
              <a:solidFill>
                <a:srgbClr val="1F2D29"/>
              </a:solidFill>
            </a:endParaRPr>
          </a:p>
        </p:txBody>
      </p:sp>
      <p:graphicFrame>
        <p:nvGraphicFramePr>
          <p:cNvPr id="4" name="Taula 4">
            <a:extLst>
              <a:ext uri="{FF2B5EF4-FFF2-40B4-BE49-F238E27FC236}">
                <a16:creationId xmlns:a16="http://schemas.microsoft.com/office/drawing/2014/main" id="{F212FB57-B621-72B2-3686-19C767AC0426}"/>
              </a:ext>
            </a:extLst>
          </p:cNvPr>
          <p:cNvGraphicFramePr>
            <a:graphicFrameLocks noGrp="1"/>
          </p:cNvGraphicFramePr>
          <p:nvPr/>
        </p:nvGraphicFramePr>
        <p:xfrm>
          <a:off x="3743108" y="4437112"/>
          <a:ext cx="1656184" cy="2077720"/>
        </p:xfrm>
        <a:graphic>
          <a:graphicData uri="http://schemas.openxmlformats.org/drawingml/2006/table">
            <a:tbl>
              <a:tblPr firstRow="1" bandRow="1">
                <a:tableStyleId>{5C22544A-7EE6-4342-B048-85BDC9FD1C3A}</a:tableStyleId>
              </a:tblPr>
              <a:tblGrid>
                <a:gridCol w="828092">
                  <a:extLst>
                    <a:ext uri="{9D8B030D-6E8A-4147-A177-3AD203B41FA5}">
                      <a16:colId xmlns:a16="http://schemas.microsoft.com/office/drawing/2014/main" val="3005593859"/>
                    </a:ext>
                  </a:extLst>
                </a:gridCol>
                <a:gridCol w="828092">
                  <a:extLst>
                    <a:ext uri="{9D8B030D-6E8A-4147-A177-3AD203B41FA5}">
                      <a16:colId xmlns:a16="http://schemas.microsoft.com/office/drawing/2014/main" val="1471070553"/>
                    </a:ext>
                  </a:extLst>
                </a:gridCol>
              </a:tblGrid>
              <a:tr h="370840">
                <a:tc>
                  <a:txBody>
                    <a:bodyPr/>
                    <a:lstStyle/>
                    <a:p>
                      <a:pPr algn="ctr"/>
                      <a:r>
                        <a:rPr lang="es-ES" dirty="0"/>
                        <a:t>Xi</a:t>
                      </a:r>
                    </a:p>
                  </a:txBody>
                  <a:tcPr/>
                </a:tc>
                <a:tc>
                  <a:txBody>
                    <a:bodyPr/>
                    <a:lstStyle/>
                    <a:p>
                      <a:pPr algn="ctr"/>
                      <a:r>
                        <a:rPr lang="es-ES" dirty="0"/>
                        <a:t>fi</a:t>
                      </a:r>
                    </a:p>
                  </a:txBody>
                  <a:tcPr/>
                </a:tc>
                <a:extLst>
                  <a:ext uri="{0D108BD9-81ED-4DB2-BD59-A6C34878D82A}">
                    <a16:rowId xmlns:a16="http://schemas.microsoft.com/office/drawing/2014/main" val="4038258185"/>
                  </a:ext>
                </a:extLst>
              </a:tr>
              <a:tr h="370840">
                <a:tc>
                  <a:txBody>
                    <a:bodyPr/>
                    <a:lstStyle/>
                    <a:p>
                      <a:pPr algn="ctr"/>
                      <a:r>
                        <a:rPr lang="es-ES" dirty="0"/>
                        <a:t>0</a:t>
                      </a:r>
                    </a:p>
                  </a:txBody>
                  <a:tcPr/>
                </a:tc>
                <a:tc>
                  <a:txBody>
                    <a:bodyPr/>
                    <a:lstStyle/>
                    <a:p>
                      <a:pPr algn="ctr"/>
                      <a:r>
                        <a:rPr lang="es-ES" dirty="0"/>
                        <a:t>1</a:t>
                      </a:r>
                    </a:p>
                  </a:txBody>
                  <a:tcPr/>
                </a:tc>
                <a:extLst>
                  <a:ext uri="{0D108BD9-81ED-4DB2-BD59-A6C34878D82A}">
                    <a16:rowId xmlns:a16="http://schemas.microsoft.com/office/drawing/2014/main" val="2167046758"/>
                  </a:ext>
                </a:extLst>
              </a:tr>
              <a:tr h="370840">
                <a:tc>
                  <a:txBody>
                    <a:bodyPr/>
                    <a:lstStyle/>
                    <a:p>
                      <a:pPr algn="ctr"/>
                      <a:r>
                        <a:rPr lang="es-ES" dirty="0"/>
                        <a:t>1</a:t>
                      </a:r>
                    </a:p>
                  </a:txBody>
                  <a:tcPr/>
                </a:tc>
                <a:tc>
                  <a:txBody>
                    <a:bodyPr/>
                    <a:lstStyle/>
                    <a:p>
                      <a:pPr algn="ctr"/>
                      <a:r>
                        <a:rPr lang="es-ES" dirty="0"/>
                        <a:t>3</a:t>
                      </a:r>
                    </a:p>
                  </a:txBody>
                  <a:tcPr/>
                </a:tc>
                <a:extLst>
                  <a:ext uri="{0D108BD9-81ED-4DB2-BD59-A6C34878D82A}">
                    <a16:rowId xmlns:a16="http://schemas.microsoft.com/office/drawing/2014/main" val="35181989"/>
                  </a:ext>
                </a:extLst>
              </a:tr>
              <a:tr h="370840">
                <a:tc>
                  <a:txBody>
                    <a:bodyPr/>
                    <a:lstStyle/>
                    <a:p>
                      <a:pPr algn="ctr"/>
                      <a:r>
                        <a:rPr lang="es-ES" dirty="0"/>
                        <a:t>2</a:t>
                      </a:r>
                    </a:p>
                  </a:txBody>
                  <a:tcPr/>
                </a:tc>
                <a:tc>
                  <a:txBody>
                    <a:bodyPr/>
                    <a:lstStyle/>
                    <a:p>
                      <a:pPr algn="ctr"/>
                      <a:r>
                        <a:rPr lang="es-ES" dirty="0"/>
                        <a:t>4</a:t>
                      </a:r>
                    </a:p>
                  </a:txBody>
                  <a:tcPr/>
                </a:tc>
                <a:extLst>
                  <a:ext uri="{0D108BD9-81ED-4DB2-BD59-A6C34878D82A}">
                    <a16:rowId xmlns:a16="http://schemas.microsoft.com/office/drawing/2014/main" val="1382606337"/>
                  </a:ext>
                </a:extLst>
              </a:tr>
              <a:tr h="185420">
                <a:tc rowSpan="2">
                  <a:txBody>
                    <a:bodyPr/>
                    <a:lstStyle/>
                    <a:p>
                      <a:pPr algn="ctr"/>
                      <a:r>
                        <a:rPr lang="es-ES" dirty="0"/>
                        <a:t>3</a:t>
                      </a:r>
                    </a:p>
                  </a:txBody>
                  <a:tcPr/>
                </a:tc>
                <a:tc>
                  <a:txBody>
                    <a:bodyPr/>
                    <a:lstStyle/>
                    <a:p>
                      <a:pPr algn="ctr"/>
                      <a:r>
                        <a:rPr lang="es-ES" dirty="0"/>
                        <a:t>1</a:t>
                      </a:r>
                    </a:p>
                  </a:txBody>
                  <a:tcPr/>
                </a:tc>
                <a:extLst>
                  <a:ext uri="{0D108BD9-81ED-4DB2-BD59-A6C34878D82A}">
                    <a16:rowId xmlns:a16="http://schemas.microsoft.com/office/drawing/2014/main" val="3333668991"/>
                  </a:ext>
                </a:extLst>
              </a:tr>
              <a:tr h="185420">
                <a:tc vMerge="1">
                  <a:txBody>
                    <a:bodyPr/>
                    <a:lstStyle/>
                    <a:p>
                      <a:endParaRPr lang="es-ES"/>
                    </a:p>
                  </a:txBody>
                  <a:tcPr/>
                </a:tc>
                <a:tc>
                  <a:txBody>
                    <a:bodyPr/>
                    <a:lstStyle/>
                    <a:p>
                      <a:pPr algn="ctr"/>
                      <a:r>
                        <a:rPr lang="es-ES" dirty="0"/>
                        <a:t>N = 9</a:t>
                      </a:r>
                    </a:p>
                  </a:txBody>
                  <a:tcPr/>
                </a:tc>
                <a:extLst>
                  <a:ext uri="{0D108BD9-81ED-4DB2-BD59-A6C34878D82A}">
                    <a16:rowId xmlns:a16="http://schemas.microsoft.com/office/drawing/2014/main" val="3945408019"/>
                  </a:ext>
                </a:extLst>
              </a:tr>
            </a:tbl>
          </a:graphicData>
        </a:graphic>
      </p:graphicFrame>
      <p:pic>
        <p:nvPicPr>
          <p:cNvPr id="6" name="Irudia 5">
            <a:extLst>
              <a:ext uri="{FF2B5EF4-FFF2-40B4-BE49-F238E27FC236}">
                <a16:creationId xmlns:a16="http://schemas.microsoft.com/office/drawing/2014/main" id="{006571F3-D3A8-2F76-4A1E-980B4D8739B8}"/>
              </a:ext>
            </a:extLst>
          </p:cNvPr>
          <p:cNvPicPr>
            <a:picLocks noChangeAspect="1"/>
          </p:cNvPicPr>
          <p:nvPr/>
        </p:nvPicPr>
        <p:blipFill rotWithShape="1">
          <a:blip r:embed="rId3"/>
          <a:srcRect l="8432"/>
          <a:stretch/>
        </p:blipFill>
        <p:spPr>
          <a:xfrm>
            <a:off x="1399087" y="4659848"/>
            <a:ext cx="1874965" cy="1695238"/>
          </a:xfrm>
          <a:prstGeom prst="rect">
            <a:avLst/>
          </a:prstGeom>
        </p:spPr>
      </p:pic>
    </p:spTree>
    <p:extLst>
      <p:ext uri="{BB962C8B-B14F-4D97-AF65-F5344CB8AC3E}">
        <p14:creationId xmlns:p14="http://schemas.microsoft.com/office/powerpoint/2010/main" val="320649627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033" name="Picture 1032">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035" name="Rectangle 1034">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7" name="Rectangle 1036">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39" name="Rectangle 1038">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41" name="Rectangle 1040">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043" name="TextBox 1042">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045" name="Rectangle 1044">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7" name="Picture 1046">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1049" name="Picture 104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1051" name="Rectangle 1050">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77835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F0FFD-C625-C1D2-BB06-E90FECDBCB6B}"/>
              </a:ext>
            </a:extLst>
          </p:cNvPr>
          <p:cNvSpPr>
            <a:spLocks noGrp="1"/>
          </p:cNvSpPr>
          <p:nvPr>
            <p:ph type="title"/>
          </p:nvPr>
        </p:nvSpPr>
        <p:spPr>
          <a:xfrm>
            <a:off x="1482298" y="5166420"/>
            <a:ext cx="6330423" cy="1045052"/>
          </a:xfrm>
        </p:spPr>
        <p:txBody>
          <a:bodyPr vert="horz" lIns="91440" tIns="45720" rIns="91440" bIns="45720" rtlCol="0" anchor="t">
            <a:normAutofit/>
          </a:bodyPr>
          <a:lstStyle/>
          <a:p>
            <a:pPr defTabSz="914400"/>
            <a:r>
              <a:rPr lang="en-US" sz="3300" dirty="0"/>
              <a:t>MEDIDAS DE TENDENCIA CENTRAL</a:t>
            </a:r>
          </a:p>
        </p:txBody>
      </p:sp>
      <p:sp>
        <p:nvSpPr>
          <p:cNvPr id="1057" name="Rectangle 1056">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7898" y="647188"/>
            <a:ext cx="6818653"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20E08B7-6E05-407B-87F6-2800ED4E6C5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2031384" y="972646"/>
            <a:ext cx="5222611" cy="26483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9" name="Rectangle 1058">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224" y="888935"/>
            <a:ext cx="6459807"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0749" y="-2718"/>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7053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{5DBDEBDF-5CA4-9241-8D69-FDDD05EA502B}tf16401378</Template>
  <TotalTime>6185</TotalTime>
  <Words>3478</Words>
  <Application>Microsoft Office PowerPoint</Application>
  <PresentationFormat>Pantailako aurkezpena (4:3)</PresentationFormat>
  <Paragraphs>316</Paragraphs>
  <Slides>73</Slides>
  <Notes>2</Notes>
  <HiddenSlides>0</HiddenSlides>
  <MMClips>0</MMClips>
  <ScaleCrop>false</ScaleCrop>
  <HeadingPairs>
    <vt:vector size="6" baseType="variant">
      <vt:variant>
        <vt:lpstr>Erabilitako letra-tipoak</vt:lpstr>
      </vt:variant>
      <vt:variant>
        <vt:i4>16</vt:i4>
      </vt:variant>
      <vt:variant>
        <vt:lpstr>Gaia</vt:lpstr>
      </vt:variant>
      <vt:variant>
        <vt:i4>1</vt:i4>
      </vt:variant>
      <vt:variant>
        <vt:lpstr>Diapositiben tituluak</vt:lpstr>
      </vt:variant>
      <vt:variant>
        <vt:i4>73</vt:i4>
      </vt:variant>
    </vt:vector>
  </HeadingPairs>
  <TitlesOfParts>
    <vt:vector size="90" baseType="lpstr">
      <vt:lpstr>-apple-system</vt:lpstr>
      <vt:lpstr>Arial</vt:lpstr>
      <vt:lpstr>Calibri</vt:lpstr>
      <vt:lpstr>Courier New</vt:lpstr>
      <vt:lpstr>Helvetica Neue</vt:lpstr>
      <vt:lpstr>KaTeX_Main</vt:lpstr>
      <vt:lpstr>KaTeX_Math</vt:lpstr>
      <vt:lpstr>MJXc-TeX-main-R</vt:lpstr>
      <vt:lpstr>MJXc-TeX-math-I</vt:lpstr>
      <vt:lpstr>Montserrat</vt:lpstr>
      <vt:lpstr>MS Shell Dlg 2</vt:lpstr>
      <vt:lpstr>Plus Jakarta Sans</vt:lpstr>
      <vt:lpstr>Söhne</vt:lpstr>
      <vt:lpstr>var(--jp-content-font-family)</vt:lpstr>
      <vt:lpstr>Wingdings</vt:lpstr>
      <vt:lpstr>Wingdings 3</vt:lpstr>
      <vt:lpstr>Madison</vt:lpstr>
      <vt:lpstr>PowerPoint aurkezpena</vt:lpstr>
      <vt:lpstr>INTRODUCCIÓN</vt:lpstr>
      <vt:lpstr>MATEMÁTICA DESCRIPTIVA</vt:lpstr>
      <vt:lpstr>CONCEPTOS MATÉMTICA DESCRIPTIVA</vt:lpstr>
      <vt:lpstr>MODO DE RECOPILAR DATOS</vt:lpstr>
      <vt:lpstr>MEDIDAS DE TENDENCIA CENTRAL</vt:lpstr>
      <vt:lpstr>MEDIDAS DE TENDENCIA CENTRAL</vt:lpstr>
      <vt:lpstr>MEDIDAS DE TENDENCIA CENTRAL</vt:lpstr>
      <vt:lpstr>MEDIDAS DE TENDENCIA CENTRAL</vt:lpstr>
      <vt:lpstr>MEDIDAS DE DISPERSIÓN</vt:lpstr>
      <vt:lpstr>MEDIDAS DE DISPERSIÓN</vt:lpstr>
      <vt:lpstr>MEDIDAS DE DISPERSIÓN</vt:lpstr>
      <vt:lpstr>MEDIDAS DE DISPERSIÓN</vt:lpstr>
      <vt:lpstr>PowerPoint aurkezpena</vt:lpstr>
      <vt:lpstr>PowerPoint aurkezpena</vt:lpstr>
      <vt:lpstr>MEDIDAS DE DISPERSIÓN</vt:lpstr>
      <vt:lpstr>GRÁFICOS ESTADÍSTICOS</vt:lpstr>
      <vt:lpstr>GRÁFICO DE BARRAS</vt:lpstr>
      <vt:lpstr>GRÁFICO DE BARRAS</vt:lpstr>
      <vt:lpstr>GRÁFICO DE LÍNEAS</vt:lpstr>
      <vt:lpstr>GRÁFICO DE LÍNEAS</vt:lpstr>
      <vt:lpstr>GRÁFICO DE ÁREAS</vt:lpstr>
      <vt:lpstr>GRÁFICO DE ÁREAS</vt:lpstr>
      <vt:lpstr>GRÁFICO CIRCULAR O DE PASTEL</vt:lpstr>
      <vt:lpstr>GRÁFICO CIRCULAR O DE PASTEL</vt:lpstr>
      <vt:lpstr> GRÁFICO RADIAL O DE TELARAÑA</vt:lpstr>
      <vt:lpstr> GRÁFICO RADIAL O DE TELARAÑA</vt:lpstr>
      <vt:lpstr>HISTOGRAMA</vt:lpstr>
      <vt:lpstr>HISTOGRAMA</vt:lpstr>
      <vt:lpstr> CARTOGRAMA</vt:lpstr>
      <vt:lpstr>GRÁFICO DE DISPERSIÓN</vt:lpstr>
      <vt:lpstr>GRÁFICO DE DISPERSIÓN</vt:lpstr>
      <vt:lpstr>BOX-PLOT</vt:lpstr>
      <vt:lpstr>BOX-PLOT</vt:lpstr>
      <vt:lpstr>BOX-PLOT</vt:lpstr>
      <vt:lpstr>BOX-PLOT</vt:lpstr>
      <vt:lpstr>DISTRIBUCIONES DE PROBABILIDAD</vt:lpstr>
      <vt:lpstr>DISTRIBUCIONES DE PROBABILIDAD</vt:lpstr>
      <vt:lpstr>DISTRIBUCIONES DE PROBABILIDAD</vt:lpstr>
      <vt:lpstr>APRENDIZAJE ESTADÍSTICO</vt:lpstr>
      <vt:lpstr>TIPOS DE VARIABLES</vt:lpstr>
      <vt:lpstr>CORRELACIÓN Y REGRESIÓN</vt:lpstr>
      <vt:lpstr>CORRELACIÓN</vt:lpstr>
      <vt:lpstr>CORRELACIÓN</vt:lpstr>
      <vt:lpstr>REGRESIÓN</vt:lpstr>
      <vt:lpstr>REGRESIÓN</vt:lpstr>
      <vt:lpstr>MATRIZ DE CORRELACIÓN</vt:lpstr>
      <vt:lpstr>MATRIZ DE CORRELACIÓN</vt:lpstr>
      <vt:lpstr>MATEMÁTICA DISCRETA</vt:lpstr>
      <vt:lpstr>COMBINATORIA</vt:lpstr>
      <vt:lpstr>COMBINATORIA</vt:lpstr>
      <vt:lpstr>VARIACIONES</vt:lpstr>
      <vt:lpstr>COMBINATORIA</vt:lpstr>
      <vt:lpstr>PERMUTACIONES</vt:lpstr>
      <vt:lpstr>PowerPoint aurkezpena</vt:lpstr>
      <vt:lpstr>PowerPoint aurkezpena</vt:lpstr>
      <vt:lpstr>FORMULAS</vt:lpstr>
      <vt:lpstr>CONJUNTOS</vt:lpstr>
      <vt:lpstr>CONJUNTOS</vt:lpstr>
      <vt:lpstr>OPERACIONES CON CONJUNTOS</vt:lpstr>
      <vt:lpstr>PowerPoint aurkezpena</vt:lpstr>
      <vt:lpstr>PowerPoint aurkezpena</vt:lpstr>
      <vt:lpstr>GRAFOS</vt:lpstr>
      <vt:lpstr>GRAFOS</vt:lpstr>
      <vt:lpstr>GRAFOS</vt:lpstr>
      <vt:lpstr>GRAFOS</vt:lpstr>
      <vt:lpstr>FORMAS DE REPRESENTACIÓN</vt:lpstr>
      <vt:lpstr>FORMAS DE REPRESENTACIÓN</vt:lpstr>
      <vt:lpstr>PowerPoint aurkezpena</vt:lpstr>
      <vt:lpstr>PowerPoint aurkezpena</vt:lpstr>
      <vt:lpstr>PowerPoint aurkezpena</vt:lpstr>
      <vt:lpstr>PowerPoint aurkezpena</vt:lpstr>
      <vt:lpstr>CAMINOS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ADMINISTRACIÓN DE PROCESOS DEL SISTEMA</dc:title>
  <dc:subject/>
  <dc:creator>si2</dc:creator>
  <dc:description/>
  <cp:lastModifiedBy>Andoni Inza Labayen</cp:lastModifiedBy>
  <cp:revision>81</cp:revision>
  <cp:lastPrinted>2023-09-03T16:40:26Z</cp:lastPrinted>
  <dcterms:created xsi:type="dcterms:W3CDTF">2017-09-20T06:30:49Z</dcterms:created>
  <dcterms:modified xsi:type="dcterms:W3CDTF">2023-10-10T12:03:59Z</dcterms:modified>
  <dc:language>eu-ES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